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0" r:id="rId2"/>
  </p:sldMasterIdLst>
  <p:notesMasterIdLst>
    <p:notesMasterId r:id="rId19"/>
  </p:notesMasterIdLst>
  <p:sldIdLst>
    <p:sldId id="421" r:id="rId3"/>
    <p:sldId id="422" r:id="rId4"/>
    <p:sldId id="418" r:id="rId5"/>
    <p:sldId id="411" r:id="rId6"/>
    <p:sldId id="412" r:id="rId7"/>
    <p:sldId id="410" r:id="rId8"/>
    <p:sldId id="359" r:id="rId9"/>
    <p:sldId id="415" r:id="rId10"/>
    <p:sldId id="414" r:id="rId11"/>
    <p:sldId id="416" r:id="rId12"/>
    <p:sldId id="417" r:id="rId13"/>
    <p:sldId id="413" r:id="rId14"/>
    <p:sldId id="407" r:id="rId15"/>
    <p:sldId id="408" r:id="rId16"/>
    <p:sldId id="409" r:id="rId17"/>
    <p:sldId id="42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F58220"/>
    <a:srgbClr val="0A64AB"/>
    <a:srgbClr val="8A6BAF"/>
    <a:srgbClr val="DA397A"/>
    <a:srgbClr val="13A74F"/>
    <a:srgbClr val="0067AC"/>
    <a:srgbClr val="BBC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3750"/>
  </p:normalViewPr>
  <p:slideViewPr>
    <p:cSldViewPr snapToGrid="0">
      <p:cViewPr varScale="1">
        <p:scale>
          <a:sx n="95" d="100"/>
          <a:sy n="95" d="100"/>
        </p:scale>
        <p:origin x="25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SOMINA PAPPALARDO" userId="b4a136ae-8877-4db9-87db-62011813fe65" providerId="ADAL" clId="{0AD5B24C-7260-4DE7-8704-BE907008E6B2}"/>
    <pc:docChg chg="undo custSel addSld delSld modSld">
      <pc:chgData name="GELSOMINA PAPPALARDO" userId="b4a136ae-8877-4db9-87db-62011813fe65" providerId="ADAL" clId="{0AD5B24C-7260-4DE7-8704-BE907008E6B2}" dt="2024-10-21T12:04:12.549" v="5733" actId="20577"/>
      <pc:docMkLst>
        <pc:docMk/>
      </pc:docMkLst>
      <pc:sldChg chg="modSp mod">
        <pc:chgData name="GELSOMINA PAPPALARDO" userId="b4a136ae-8877-4db9-87db-62011813fe65" providerId="ADAL" clId="{0AD5B24C-7260-4DE7-8704-BE907008E6B2}" dt="2024-10-18T08:16:13.723" v="70" actId="20577"/>
        <pc:sldMkLst>
          <pc:docMk/>
          <pc:sldMk cId="189003710" sldId="359"/>
        </pc:sldMkLst>
        <pc:spChg chg="mod">
          <ac:chgData name="GELSOMINA PAPPALARDO" userId="b4a136ae-8877-4db9-87db-62011813fe65" providerId="ADAL" clId="{0AD5B24C-7260-4DE7-8704-BE907008E6B2}" dt="2024-10-18T08:16:13.723" v="70" actId="20577"/>
          <ac:spMkLst>
            <pc:docMk/>
            <pc:sldMk cId="189003710" sldId="359"/>
            <ac:spMk id="2" creationId="{4310CA4E-6047-9DEB-7B84-686332140B21}"/>
          </ac:spMkLst>
        </pc:spChg>
        <pc:spChg chg="mod">
          <ac:chgData name="GELSOMINA PAPPALARDO" userId="b4a136ae-8877-4db9-87db-62011813fe65" providerId="ADAL" clId="{0AD5B24C-7260-4DE7-8704-BE907008E6B2}" dt="2024-10-18T08:15:34.508" v="39" actId="122"/>
          <ac:spMkLst>
            <pc:docMk/>
            <pc:sldMk cId="189003710" sldId="359"/>
            <ac:spMk id="4" creationId="{F8AAFD9C-3A36-52DE-8CB9-341623AD6768}"/>
          </ac:spMkLst>
        </pc:spChg>
      </pc:sldChg>
      <pc:sldChg chg="modSp mod">
        <pc:chgData name="GELSOMINA PAPPALARDO" userId="b4a136ae-8877-4db9-87db-62011813fe65" providerId="ADAL" clId="{0AD5B24C-7260-4DE7-8704-BE907008E6B2}" dt="2024-10-19T10:49:07.703" v="4658" actId="20577"/>
        <pc:sldMkLst>
          <pc:docMk/>
          <pc:sldMk cId="925421272" sldId="365"/>
        </pc:sldMkLst>
        <pc:spChg chg="mod">
          <ac:chgData name="GELSOMINA PAPPALARDO" userId="b4a136ae-8877-4db9-87db-62011813fe65" providerId="ADAL" clId="{0AD5B24C-7260-4DE7-8704-BE907008E6B2}" dt="2024-10-18T09:31:26.636" v="779" actId="20577"/>
          <ac:spMkLst>
            <pc:docMk/>
            <pc:sldMk cId="925421272" sldId="365"/>
            <ac:spMk id="2" creationId="{F1995CB5-685C-8D38-C312-7EE151B0DB6C}"/>
          </ac:spMkLst>
        </pc:spChg>
        <pc:spChg chg="mod">
          <ac:chgData name="GELSOMINA PAPPALARDO" userId="b4a136ae-8877-4db9-87db-62011813fe65" providerId="ADAL" clId="{0AD5B24C-7260-4DE7-8704-BE907008E6B2}" dt="2024-10-19T10:49:07.703" v="4658" actId="20577"/>
          <ac:spMkLst>
            <pc:docMk/>
            <pc:sldMk cId="925421272" sldId="365"/>
            <ac:spMk id="3" creationId="{5AF42736-77DD-43FA-52BA-EC727B28FBBF}"/>
          </ac:spMkLst>
        </pc:spChg>
      </pc:sldChg>
      <pc:sldChg chg="modSp mod">
        <pc:chgData name="GELSOMINA PAPPALARDO" userId="b4a136ae-8877-4db9-87db-62011813fe65" providerId="ADAL" clId="{0AD5B24C-7260-4DE7-8704-BE907008E6B2}" dt="2024-10-19T10:47:05.146" v="4636" actId="14100"/>
        <pc:sldMkLst>
          <pc:docMk/>
          <pc:sldMk cId="3352776583" sldId="371"/>
        </pc:sldMkLst>
        <pc:spChg chg="mod">
          <ac:chgData name="GELSOMINA PAPPALARDO" userId="b4a136ae-8877-4db9-87db-62011813fe65" providerId="ADAL" clId="{0AD5B24C-7260-4DE7-8704-BE907008E6B2}" dt="2024-10-19T10:47:05.146" v="4636" actId="14100"/>
          <ac:spMkLst>
            <pc:docMk/>
            <pc:sldMk cId="3352776583" sldId="371"/>
            <ac:spMk id="2" creationId="{4310CA4E-6047-9DEB-7B84-686332140B21}"/>
          </ac:spMkLst>
        </pc:spChg>
      </pc:sldChg>
      <pc:sldChg chg="modSp mod">
        <pc:chgData name="GELSOMINA PAPPALARDO" userId="b4a136ae-8877-4db9-87db-62011813fe65" providerId="ADAL" clId="{0AD5B24C-7260-4DE7-8704-BE907008E6B2}" dt="2024-10-18T13:53:42.658" v="3495" actId="20577"/>
        <pc:sldMkLst>
          <pc:docMk/>
          <pc:sldMk cId="3058699454" sldId="382"/>
        </pc:sldMkLst>
        <pc:spChg chg="mod">
          <ac:chgData name="GELSOMINA PAPPALARDO" userId="b4a136ae-8877-4db9-87db-62011813fe65" providerId="ADAL" clId="{0AD5B24C-7260-4DE7-8704-BE907008E6B2}" dt="2024-10-18T13:53:42.658" v="3495" actId="20577"/>
          <ac:spMkLst>
            <pc:docMk/>
            <pc:sldMk cId="3058699454" sldId="382"/>
            <ac:spMk id="7" creationId="{DD09E185-ADE7-0487-181B-44DAECCE92D3}"/>
          </ac:spMkLst>
        </pc:spChg>
      </pc:sldChg>
      <pc:sldChg chg="del">
        <pc:chgData name="GELSOMINA PAPPALARDO" userId="b4a136ae-8877-4db9-87db-62011813fe65" providerId="ADAL" clId="{0AD5B24C-7260-4DE7-8704-BE907008E6B2}" dt="2024-10-18T10:39:25.143" v="3055" actId="47"/>
        <pc:sldMkLst>
          <pc:docMk/>
          <pc:sldMk cId="1322491359" sldId="387"/>
        </pc:sldMkLst>
      </pc:sldChg>
      <pc:sldChg chg="del">
        <pc:chgData name="GELSOMINA PAPPALARDO" userId="b4a136ae-8877-4db9-87db-62011813fe65" providerId="ADAL" clId="{0AD5B24C-7260-4DE7-8704-BE907008E6B2}" dt="2024-10-18T13:21:46.463" v="3168" actId="47"/>
        <pc:sldMkLst>
          <pc:docMk/>
          <pc:sldMk cId="1259797330" sldId="392"/>
        </pc:sldMkLst>
      </pc:sldChg>
      <pc:sldChg chg="del">
        <pc:chgData name="GELSOMINA PAPPALARDO" userId="b4a136ae-8877-4db9-87db-62011813fe65" providerId="ADAL" clId="{0AD5B24C-7260-4DE7-8704-BE907008E6B2}" dt="2024-10-18T13:21:33.511" v="3166" actId="47"/>
        <pc:sldMkLst>
          <pc:docMk/>
          <pc:sldMk cId="2188682895" sldId="393"/>
        </pc:sldMkLst>
      </pc:sldChg>
      <pc:sldChg chg="del">
        <pc:chgData name="GELSOMINA PAPPALARDO" userId="b4a136ae-8877-4db9-87db-62011813fe65" providerId="ADAL" clId="{0AD5B24C-7260-4DE7-8704-BE907008E6B2}" dt="2024-10-18T10:39:11.567" v="3054" actId="47"/>
        <pc:sldMkLst>
          <pc:docMk/>
          <pc:sldMk cId="2474216210" sldId="395"/>
        </pc:sldMkLst>
      </pc:sldChg>
      <pc:sldChg chg="del">
        <pc:chgData name="GELSOMINA PAPPALARDO" userId="b4a136ae-8877-4db9-87db-62011813fe65" providerId="ADAL" clId="{0AD5B24C-7260-4DE7-8704-BE907008E6B2}" dt="2024-10-18T10:39:25.143" v="3055" actId="47"/>
        <pc:sldMkLst>
          <pc:docMk/>
          <pc:sldMk cId="3005190727" sldId="396"/>
        </pc:sldMkLst>
      </pc:sldChg>
      <pc:sldChg chg="del">
        <pc:chgData name="GELSOMINA PAPPALARDO" userId="b4a136ae-8877-4db9-87db-62011813fe65" providerId="ADAL" clId="{0AD5B24C-7260-4DE7-8704-BE907008E6B2}" dt="2024-10-18T10:39:25.143" v="3055" actId="47"/>
        <pc:sldMkLst>
          <pc:docMk/>
          <pc:sldMk cId="63844693" sldId="397"/>
        </pc:sldMkLst>
      </pc:sldChg>
      <pc:sldChg chg="del">
        <pc:chgData name="GELSOMINA PAPPALARDO" userId="b4a136ae-8877-4db9-87db-62011813fe65" providerId="ADAL" clId="{0AD5B24C-7260-4DE7-8704-BE907008E6B2}" dt="2024-10-18T13:21:38.662" v="3167" actId="47"/>
        <pc:sldMkLst>
          <pc:docMk/>
          <pc:sldMk cId="554424477" sldId="398"/>
        </pc:sldMkLst>
      </pc:sldChg>
      <pc:sldChg chg="modSp mod">
        <pc:chgData name="GELSOMINA PAPPALARDO" userId="b4a136ae-8877-4db9-87db-62011813fe65" providerId="ADAL" clId="{0AD5B24C-7260-4DE7-8704-BE907008E6B2}" dt="2024-10-21T11:28:48.444" v="5390" actId="20577"/>
        <pc:sldMkLst>
          <pc:docMk/>
          <pc:sldMk cId="1734078513" sldId="399"/>
        </pc:sldMkLst>
        <pc:spChg chg="mod">
          <ac:chgData name="GELSOMINA PAPPALARDO" userId="b4a136ae-8877-4db9-87db-62011813fe65" providerId="ADAL" clId="{0AD5B24C-7260-4DE7-8704-BE907008E6B2}" dt="2024-10-21T11:28:48.444" v="5390" actId="20577"/>
          <ac:spMkLst>
            <pc:docMk/>
            <pc:sldMk cId="1734078513" sldId="399"/>
            <ac:spMk id="2" creationId="{05EEDAB6-9D86-4AE7-7BA6-644B952C36BB}"/>
          </ac:spMkLst>
        </pc:spChg>
      </pc:sldChg>
      <pc:sldChg chg="modSp mod">
        <pc:chgData name="GELSOMINA PAPPALARDO" userId="b4a136ae-8877-4db9-87db-62011813fe65" providerId="ADAL" clId="{0AD5B24C-7260-4DE7-8704-BE907008E6B2}" dt="2024-10-21T11:37:13.922" v="5719" actId="5793"/>
        <pc:sldMkLst>
          <pc:docMk/>
          <pc:sldMk cId="33678540" sldId="400"/>
        </pc:sldMkLst>
        <pc:spChg chg="mod">
          <ac:chgData name="GELSOMINA PAPPALARDO" userId="b4a136ae-8877-4db9-87db-62011813fe65" providerId="ADAL" clId="{0AD5B24C-7260-4DE7-8704-BE907008E6B2}" dt="2024-10-21T11:37:13.922" v="5719" actId="5793"/>
          <ac:spMkLst>
            <pc:docMk/>
            <pc:sldMk cId="33678540" sldId="400"/>
            <ac:spMk id="2" creationId="{05EEDAB6-9D86-4AE7-7BA6-644B952C36BB}"/>
          </ac:spMkLst>
        </pc:spChg>
      </pc:sldChg>
      <pc:sldChg chg="delSp modSp add mod">
        <pc:chgData name="GELSOMINA PAPPALARDO" userId="b4a136ae-8877-4db9-87db-62011813fe65" providerId="ADAL" clId="{0AD5B24C-7260-4DE7-8704-BE907008E6B2}" dt="2024-10-19T10:48:11.450" v="4653" actId="20577"/>
        <pc:sldMkLst>
          <pc:docMk/>
          <pc:sldMk cId="390755821" sldId="401"/>
        </pc:sldMkLst>
        <pc:spChg chg="mod">
          <ac:chgData name="GELSOMINA PAPPALARDO" userId="b4a136ae-8877-4db9-87db-62011813fe65" providerId="ADAL" clId="{0AD5B24C-7260-4DE7-8704-BE907008E6B2}" dt="2024-10-19T10:48:11.450" v="4653" actId="20577"/>
          <ac:spMkLst>
            <pc:docMk/>
            <pc:sldMk cId="390755821" sldId="401"/>
            <ac:spMk id="2" creationId="{0011CA85-CF5A-29C6-56AB-F017B1D05FC2}"/>
          </ac:spMkLst>
        </pc:spChg>
        <pc:spChg chg="del">
          <ac:chgData name="GELSOMINA PAPPALARDO" userId="b4a136ae-8877-4db9-87db-62011813fe65" providerId="ADAL" clId="{0AD5B24C-7260-4DE7-8704-BE907008E6B2}" dt="2024-10-18T09:29:18.256" v="645" actId="478"/>
          <ac:spMkLst>
            <pc:docMk/>
            <pc:sldMk cId="390755821" sldId="401"/>
            <ac:spMk id="3" creationId="{09C48B83-83EE-7486-8E9D-A8C377070B97}"/>
          </ac:spMkLst>
        </pc:spChg>
      </pc:sldChg>
      <pc:sldChg chg="addSp modSp add mod">
        <pc:chgData name="GELSOMINA PAPPALARDO" userId="b4a136ae-8877-4db9-87db-62011813fe65" providerId="ADAL" clId="{0AD5B24C-7260-4DE7-8704-BE907008E6B2}" dt="2024-10-19T10:53:45.248" v="4915" actId="1076"/>
        <pc:sldMkLst>
          <pc:docMk/>
          <pc:sldMk cId="2369187858" sldId="402"/>
        </pc:sldMkLst>
        <pc:spChg chg="mod">
          <ac:chgData name="GELSOMINA PAPPALARDO" userId="b4a136ae-8877-4db9-87db-62011813fe65" providerId="ADAL" clId="{0AD5B24C-7260-4DE7-8704-BE907008E6B2}" dt="2024-10-18T10:32:37.709" v="2604" actId="20577"/>
          <ac:spMkLst>
            <pc:docMk/>
            <pc:sldMk cId="2369187858" sldId="402"/>
            <ac:spMk id="2" creationId="{9D1F0839-DBE3-489B-82F8-090960C33A4A}"/>
          </ac:spMkLst>
        </pc:spChg>
        <pc:spChg chg="mod">
          <ac:chgData name="GELSOMINA PAPPALARDO" userId="b4a136ae-8877-4db9-87db-62011813fe65" providerId="ADAL" clId="{0AD5B24C-7260-4DE7-8704-BE907008E6B2}" dt="2024-10-18T20:42:11.778" v="4610" actId="20577"/>
          <ac:spMkLst>
            <pc:docMk/>
            <pc:sldMk cId="2369187858" sldId="402"/>
            <ac:spMk id="3" creationId="{37C73965-A289-DEC2-1046-94B827EFD5A1}"/>
          </ac:spMkLst>
        </pc:spChg>
        <pc:spChg chg="add mod">
          <ac:chgData name="GELSOMINA PAPPALARDO" userId="b4a136ae-8877-4db9-87db-62011813fe65" providerId="ADAL" clId="{0AD5B24C-7260-4DE7-8704-BE907008E6B2}" dt="2024-10-19T10:50:20.552" v="4659" actId="767"/>
          <ac:spMkLst>
            <pc:docMk/>
            <pc:sldMk cId="2369187858" sldId="402"/>
            <ac:spMk id="4" creationId="{4B2C9BC4-5D78-68BC-E65F-6E61F2ECF225}"/>
          </ac:spMkLst>
        </pc:spChg>
        <pc:spChg chg="add mod">
          <ac:chgData name="GELSOMINA PAPPALARDO" userId="b4a136ae-8877-4db9-87db-62011813fe65" providerId="ADAL" clId="{0AD5B24C-7260-4DE7-8704-BE907008E6B2}" dt="2024-10-19T10:53:45.248" v="4915" actId="1076"/>
          <ac:spMkLst>
            <pc:docMk/>
            <pc:sldMk cId="2369187858" sldId="402"/>
            <ac:spMk id="5" creationId="{A60EFE2E-A84D-8B25-C4EF-AAA860DC9D2F}"/>
          </ac:spMkLst>
        </pc:spChg>
      </pc:sldChg>
      <pc:sldChg chg="modSp add mod">
        <pc:chgData name="GELSOMINA PAPPALARDO" userId="b4a136ae-8877-4db9-87db-62011813fe65" providerId="ADAL" clId="{0AD5B24C-7260-4DE7-8704-BE907008E6B2}" dt="2024-10-21T10:49:17.572" v="5173" actId="255"/>
        <pc:sldMkLst>
          <pc:docMk/>
          <pc:sldMk cId="1034559358" sldId="403"/>
        </pc:sldMkLst>
        <pc:spChg chg="mod">
          <ac:chgData name="GELSOMINA PAPPALARDO" userId="b4a136ae-8877-4db9-87db-62011813fe65" providerId="ADAL" clId="{0AD5B24C-7260-4DE7-8704-BE907008E6B2}" dt="2024-10-18T10:32:43.742" v="2606" actId="20577"/>
          <ac:spMkLst>
            <pc:docMk/>
            <pc:sldMk cId="1034559358" sldId="403"/>
            <ac:spMk id="2" creationId="{104D65A0-77E2-44ED-59F2-E9F3BDB6BE04}"/>
          </ac:spMkLst>
        </pc:spChg>
        <pc:spChg chg="mod">
          <ac:chgData name="GELSOMINA PAPPALARDO" userId="b4a136ae-8877-4db9-87db-62011813fe65" providerId="ADAL" clId="{0AD5B24C-7260-4DE7-8704-BE907008E6B2}" dt="2024-10-21T10:49:17.572" v="5173" actId="255"/>
          <ac:spMkLst>
            <pc:docMk/>
            <pc:sldMk cId="1034559358" sldId="403"/>
            <ac:spMk id="3" creationId="{0998CF1F-9E86-48D5-6B89-8A2F4969E498}"/>
          </ac:spMkLst>
        </pc:spChg>
      </pc:sldChg>
      <pc:sldChg chg="modSp add mod">
        <pc:chgData name="GELSOMINA PAPPALARDO" userId="b4a136ae-8877-4db9-87db-62011813fe65" providerId="ADAL" clId="{0AD5B24C-7260-4DE7-8704-BE907008E6B2}" dt="2024-10-21T12:04:12.549" v="5733" actId="20577"/>
        <pc:sldMkLst>
          <pc:docMk/>
          <pc:sldMk cId="2859949969" sldId="404"/>
        </pc:sldMkLst>
        <pc:spChg chg="mod">
          <ac:chgData name="GELSOMINA PAPPALARDO" userId="b4a136ae-8877-4db9-87db-62011813fe65" providerId="ADAL" clId="{0AD5B24C-7260-4DE7-8704-BE907008E6B2}" dt="2024-10-18T10:32:50.220" v="2608" actId="20577"/>
          <ac:spMkLst>
            <pc:docMk/>
            <pc:sldMk cId="2859949969" sldId="404"/>
            <ac:spMk id="2" creationId="{0F6670D9-FB02-FF73-B002-D309169D28AE}"/>
          </ac:spMkLst>
        </pc:spChg>
        <pc:spChg chg="mod">
          <ac:chgData name="GELSOMINA PAPPALARDO" userId="b4a136ae-8877-4db9-87db-62011813fe65" providerId="ADAL" clId="{0AD5B24C-7260-4DE7-8704-BE907008E6B2}" dt="2024-10-21T12:04:12.549" v="5733" actId="20577"/>
          <ac:spMkLst>
            <pc:docMk/>
            <pc:sldMk cId="2859949969" sldId="404"/>
            <ac:spMk id="3" creationId="{34761946-2C86-8A1A-8C65-37D72F160EB6}"/>
          </ac:spMkLst>
        </pc:spChg>
      </pc:sldChg>
      <pc:sldChg chg="modSp add mod">
        <pc:chgData name="GELSOMINA PAPPALARDO" userId="b4a136ae-8877-4db9-87db-62011813fe65" providerId="ADAL" clId="{0AD5B24C-7260-4DE7-8704-BE907008E6B2}" dt="2024-10-21T11:17:22.170" v="5311" actId="207"/>
        <pc:sldMkLst>
          <pc:docMk/>
          <pc:sldMk cId="3171206281" sldId="405"/>
        </pc:sldMkLst>
        <pc:spChg chg="mod">
          <ac:chgData name="GELSOMINA PAPPALARDO" userId="b4a136ae-8877-4db9-87db-62011813fe65" providerId="ADAL" clId="{0AD5B24C-7260-4DE7-8704-BE907008E6B2}" dt="2024-10-18T10:33:22.935" v="2624" actId="20577"/>
          <ac:spMkLst>
            <pc:docMk/>
            <pc:sldMk cId="3171206281" sldId="405"/>
            <ac:spMk id="2" creationId="{FA6B5347-A655-76C8-35C5-228D7868F088}"/>
          </ac:spMkLst>
        </pc:spChg>
        <pc:spChg chg="mod">
          <ac:chgData name="GELSOMINA PAPPALARDO" userId="b4a136ae-8877-4db9-87db-62011813fe65" providerId="ADAL" clId="{0AD5B24C-7260-4DE7-8704-BE907008E6B2}" dt="2024-10-21T11:17:22.170" v="5311" actId="207"/>
          <ac:spMkLst>
            <pc:docMk/>
            <pc:sldMk cId="3171206281" sldId="405"/>
            <ac:spMk id="3" creationId="{D6D6DA6B-3B2B-6584-2044-2A04990F4250}"/>
          </ac:spMkLst>
        </pc:spChg>
      </pc:sldChg>
      <pc:sldChg chg="new del">
        <pc:chgData name="GELSOMINA PAPPALARDO" userId="b4a136ae-8877-4db9-87db-62011813fe65" providerId="ADAL" clId="{0AD5B24C-7260-4DE7-8704-BE907008E6B2}" dt="2024-10-18T10:33:08.811" v="2610" actId="680"/>
        <pc:sldMkLst>
          <pc:docMk/>
          <pc:sldMk cId="3883327294" sldId="405"/>
        </pc:sldMkLst>
      </pc:sldChg>
      <pc:sldChg chg="addSp delSp modSp add mod">
        <pc:chgData name="GELSOMINA PAPPALARDO" userId="b4a136ae-8877-4db9-87db-62011813fe65" providerId="ADAL" clId="{0AD5B24C-7260-4DE7-8704-BE907008E6B2}" dt="2024-10-18T10:39:01.636" v="3053"/>
        <pc:sldMkLst>
          <pc:docMk/>
          <pc:sldMk cId="2701938710" sldId="406"/>
        </pc:sldMkLst>
        <pc:spChg chg="del">
          <ac:chgData name="GELSOMINA PAPPALARDO" userId="b4a136ae-8877-4db9-87db-62011813fe65" providerId="ADAL" clId="{0AD5B24C-7260-4DE7-8704-BE907008E6B2}" dt="2024-10-18T10:37:36.710" v="3052" actId="478"/>
          <ac:spMkLst>
            <pc:docMk/>
            <pc:sldMk cId="2701938710" sldId="406"/>
            <ac:spMk id="2" creationId="{506461A7-5B5F-D43A-27FF-33C9520C1B3F}"/>
          </ac:spMkLst>
        </pc:spChg>
        <pc:spChg chg="del">
          <ac:chgData name="GELSOMINA PAPPALARDO" userId="b4a136ae-8877-4db9-87db-62011813fe65" providerId="ADAL" clId="{0AD5B24C-7260-4DE7-8704-BE907008E6B2}" dt="2024-10-18T10:37:33.291" v="3051" actId="478"/>
          <ac:spMkLst>
            <pc:docMk/>
            <pc:sldMk cId="2701938710" sldId="406"/>
            <ac:spMk id="3" creationId="{A6557FC7-60D6-0882-CEF1-AAA442E371DB}"/>
          </ac:spMkLst>
        </pc:spChg>
        <pc:graphicFrameChg chg="add mod">
          <ac:chgData name="GELSOMINA PAPPALARDO" userId="b4a136ae-8877-4db9-87db-62011813fe65" providerId="ADAL" clId="{0AD5B24C-7260-4DE7-8704-BE907008E6B2}" dt="2024-10-18T10:39:01.636" v="3053"/>
          <ac:graphicFrameMkLst>
            <pc:docMk/>
            <pc:sldMk cId="2701938710" sldId="406"/>
            <ac:graphicFrameMk id="4" creationId="{F2F7E533-064F-F7C9-EB7D-2B987191786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C4B76-000A-44ED-8495-D0F107C15265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DC8DD-5BA6-4612-8551-50EE3848860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6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5" y="110714"/>
            <a:ext cx="3111606" cy="1390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28250"/>
            <a:ext cx="10363200" cy="25492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presentation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43042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4240849"/>
            <a:ext cx="40950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2534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7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defTabSz="9143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>
          <a:xfrm>
            <a:off x="11471856" y="6366810"/>
            <a:ext cx="720144" cy="360035"/>
          </a:xfrm>
        </p:spPr>
        <p:txBody>
          <a:bodyPr/>
          <a:lstStyle/>
          <a:p>
            <a:fld id="{E2D61A1F-1439-4FF2-BFB6-805FA4813B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1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424903" y="128656"/>
            <a:ext cx="11162208" cy="750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TITRE DE LA DIAPOSITIVE</a:t>
            </a:r>
          </a:p>
        </p:txBody>
      </p:sp>
      <p:sp>
        <p:nvSpPr>
          <p:cNvPr id="3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30935" y="1868832"/>
            <a:ext cx="10706115" cy="695794"/>
          </a:xfrm>
        </p:spPr>
        <p:txBody>
          <a:bodyPr anchor="b">
            <a:noAutofit/>
          </a:bodyPr>
          <a:lstStyle>
            <a:lvl1pPr>
              <a:spcBef>
                <a:spcPts val="900"/>
              </a:spcBef>
              <a:defRPr sz="3667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TAPEZ VOTRE TEXTE ICI</a:t>
            </a:r>
          </a:p>
        </p:txBody>
      </p:sp>
      <p:sp>
        <p:nvSpPr>
          <p:cNvPr id="4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30935" y="2708920"/>
            <a:ext cx="10706115" cy="216024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Tapez votre texte ici</a:t>
            </a:r>
          </a:p>
        </p:txBody>
      </p:sp>
      <p:sp>
        <p:nvSpPr>
          <p:cNvPr id="6" name="スライド番号プレースホルダー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40172A2-055A-4515-B0F5-1208D98359C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直線コネクタ 12"/>
          <p:cNvCxnSpPr/>
          <p:nvPr/>
        </p:nvCxnSpPr>
        <p:spPr>
          <a:xfrm flipV="1">
            <a:off x="11467060" y="6339343"/>
            <a:ext cx="0" cy="518684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3701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424903" y="128656"/>
            <a:ext cx="11162208" cy="750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TITRE DE LA DIAPOSITIVE</a:t>
            </a:r>
          </a:p>
        </p:txBody>
      </p:sp>
      <p:sp>
        <p:nvSpPr>
          <p:cNvPr id="3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30943" y="1298768"/>
            <a:ext cx="5095009" cy="695794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24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30943" y="2024564"/>
            <a:ext cx="5095009" cy="39304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6336052" y="1298768"/>
            <a:ext cx="5095009" cy="695794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24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6336052" y="2024564"/>
            <a:ext cx="5095009" cy="39304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7" name="正方形/長方形 8"/>
          <p:cNvSpPr/>
          <p:nvPr/>
        </p:nvSpPr>
        <p:spPr>
          <a:xfrm>
            <a:off x="604940" y="1562426"/>
            <a:ext cx="48006" cy="900098"/>
          </a:xfrm>
          <a:prstGeom prst="rect">
            <a:avLst/>
          </a:prstGeom>
          <a:solidFill>
            <a:srgbClr val="0B6CB3"/>
          </a:solidFill>
          <a:ln cap="flat">
            <a:noFill/>
            <a:prstDash val="solid"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8" name="正方形/長方形 9"/>
          <p:cNvSpPr/>
          <p:nvPr/>
        </p:nvSpPr>
        <p:spPr>
          <a:xfrm>
            <a:off x="6216055" y="1568790"/>
            <a:ext cx="48006" cy="900098"/>
          </a:xfrm>
          <a:prstGeom prst="rect">
            <a:avLst/>
          </a:prstGeom>
          <a:solidFill>
            <a:srgbClr val="0B6CB3"/>
          </a:solidFill>
          <a:ln cap="flat">
            <a:noFill/>
            <a:prstDash val="solid"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0" name="スライド番号プレースホルダー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733E3CC-4E26-4C80-BD4D-6A242956933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直線コネクタ 12"/>
          <p:cNvCxnSpPr/>
          <p:nvPr/>
        </p:nvCxnSpPr>
        <p:spPr>
          <a:xfrm flipV="1">
            <a:off x="11467060" y="6339343"/>
            <a:ext cx="0" cy="518684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4355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424903" y="128656"/>
            <a:ext cx="11162208" cy="750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30934" y="1298768"/>
            <a:ext cx="3448211" cy="695794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24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30934" y="2024564"/>
            <a:ext cx="3448211" cy="39304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4355653" y="1323046"/>
            <a:ext cx="3448211" cy="695794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24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4355653" y="2048850"/>
            <a:ext cx="3448211" cy="39304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7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986370" y="1323046"/>
            <a:ext cx="3448211" cy="695794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24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7986370" y="2048850"/>
            <a:ext cx="3448211" cy="39304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正方形/長方形 12"/>
          <p:cNvSpPr/>
          <p:nvPr/>
        </p:nvSpPr>
        <p:spPr>
          <a:xfrm>
            <a:off x="604940" y="1571268"/>
            <a:ext cx="48006" cy="900098"/>
          </a:xfrm>
          <a:prstGeom prst="rect">
            <a:avLst/>
          </a:prstGeom>
          <a:solidFill>
            <a:srgbClr val="0B6CB3"/>
          </a:solidFill>
          <a:ln cap="flat">
            <a:noFill/>
            <a:prstDash val="solid"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0" name="正方形/長方形 13"/>
          <p:cNvSpPr/>
          <p:nvPr/>
        </p:nvSpPr>
        <p:spPr>
          <a:xfrm>
            <a:off x="4235665" y="1571268"/>
            <a:ext cx="48006" cy="900098"/>
          </a:xfrm>
          <a:prstGeom prst="rect">
            <a:avLst/>
          </a:prstGeom>
          <a:solidFill>
            <a:srgbClr val="0B6CB3"/>
          </a:solidFill>
          <a:ln cap="flat">
            <a:noFill/>
            <a:prstDash val="solid"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1" name="正方形/長方形 14"/>
          <p:cNvSpPr/>
          <p:nvPr/>
        </p:nvSpPr>
        <p:spPr>
          <a:xfrm>
            <a:off x="7866382" y="1571268"/>
            <a:ext cx="48006" cy="900098"/>
          </a:xfrm>
          <a:prstGeom prst="rect">
            <a:avLst/>
          </a:prstGeom>
          <a:solidFill>
            <a:srgbClr val="0B6CB3"/>
          </a:solidFill>
          <a:ln cap="flat">
            <a:noFill/>
            <a:prstDash val="solid"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3" name="スライド番号プレースホルダー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0D94E42-2133-4E49-B498-D0B6EF84A4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直線コネクタ 12"/>
          <p:cNvCxnSpPr/>
          <p:nvPr/>
        </p:nvCxnSpPr>
        <p:spPr>
          <a:xfrm flipV="1">
            <a:off x="11467060" y="6339343"/>
            <a:ext cx="0" cy="518684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30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9179C63-6EA4-4B26-A8DB-D606C8DC88A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図プレースホルダー 9"/>
          <p:cNvSpPr txBox="1">
            <a:spLocks noGrp="1"/>
          </p:cNvSpPr>
          <p:nvPr>
            <p:ph type="pic" idx="4294967295"/>
          </p:nvPr>
        </p:nvSpPr>
        <p:spPr>
          <a:xfrm>
            <a:off x="514926" y="1058739"/>
            <a:ext cx="5341056" cy="1800197"/>
          </a:xfrm>
        </p:spPr>
        <p:txBody>
          <a:bodyPr/>
          <a:lstStyle>
            <a:lvl1pPr>
              <a:defRPr/>
            </a:lvl1pPr>
            <a:lvl2pPr marL="0" marR="0" lvl="0" indent="0" defTabSz="108335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333" b="0" i="0" u="none" strike="noStrike" cap="none" spc="0" baseline="0">
                <a:solidFill>
                  <a:srgbClr val="595959"/>
                </a:solidFill>
                <a:uFillTx/>
                <a:latin typeface="Corbel"/>
                <a:ea typeface="Spica Neue Light"/>
              </a:defRPr>
            </a:lvl2pPr>
          </a:lstStyle>
          <a:p>
            <a:pPr lvl="0"/>
            <a:r>
              <a:rPr lang="en-US"/>
              <a:t>Add an image</a:t>
            </a:r>
          </a:p>
          <a:p>
            <a:pPr lvl="0"/>
            <a:endParaRPr lang="en-US"/>
          </a:p>
        </p:txBody>
      </p:sp>
      <p:sp>
        <p:nvSpPr>
          <p:cNvPr id="5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514926" y="2858964"/>
            <a:ext cx="5341056" cy="78008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67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図プレースホルダー 9"/>
          <p:cNvSpPr txBox="1">
            <a:spLocks noGrp="1"/>
          </p:cNvSpPr>
          <p:nvPr>
            <p:ph type="pic" idx="4294967295"/>
          </p:nvPr>
        </p:nvSpPr>
        <p:spPr>
          <a:xfrm>
            <a:off x="6306068" y="1058739"/>
            <a:ext cx="5341056" cy="1800197"/>
          </a:xfrm>
        </p:spPr>
        <p:txBody>
          <a:bodyPr/>
          <a:lstStyle>
            <a:lvl1pPr>
              <a:defRPr/>
            </a:lvl1pPr>
            <a:lvl2pPr marL="0" marR="0" lvl="0" indent="0" defTabSz="108335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333" b="0" i="0" u="none" strike="noStrike" cap="none" spc="0" baseline="0">
                <a:solidFill>
                  <a:srgbClr val="595959"/>
                </a:solidFill>
                <a:uFillTx/>
                <a:latin typeface="Corbel"/>
                <a:ea typeface="Spica Neue Light"/>
              </a:defRPr>
            </a:lvl2pPr>
          </a:lstStyle>
          <a:p>
            <a:pPr lvl="0"/>
            <a:r>
              <a:rPr lang="en-US"/>
              <a:t>Add an image</a:t>
            </a:r>
          </a:p>
          <a:p>
            <a:pPr lvl="0"/>
            <a:endParaRPr lang="en-US"/>
          </a:p>
        </p:txBody>
      </p:sp>
      <p:sp>
        <p:nvSpPr>
          <p:cNvPr id="7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6306068" y="2858964"/>
            <a:ext cx="5341056" cy="78008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67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図プレースホルダー 9"/>
          <p:cNvSpPr txBox="1">
            <a:spLocks noGrp="1"/>
          </p:cNvSpPr>
          <p:nvPr>
            <p:ph type="pic" idx="4294967295"/>
          </p:nvPr>
        </p:nvSpPr>
        <p:spPr>
          <a:xfrm>
            <a:off x="514926" y="3699032"/>
            <a:ext cx="5341056" cy="1800197"/>
          </a:xfrm>
        </p:spPr>
        <p:txBody>
          <a:bodyPr/>
          <a:lstStyle>
            <a:lvl1pPr>
              <a:defRPr/>
            </a:lvl1pPr>
            <a:lvl2pPr marL="0" marR="0" lvl="0" indent="0" defTabSz="108335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333" b="0" i="0" u="none" strike="noStrike" cap="none" spc="0" baseline="0">
                <a:solidFill>
                  <a:srgbClr val="595959"/>
                </a:solidFill>
                <a:uFillTx/>
                <a:latin typeface="Corbel"/>
                <a:ea typeface="Spica Neue Light"/>
              </a:defRPr>
            </a:lvl2pPr>
          </a:lstStyle>
          <a:p>
            <a:pPr lvl="0"/>
            <a:r>
              <a:rPr lang="en-US"/>
              <a:t>Add an image</a:t>
            </a:r>
          </a:p>
          <a:p>
            <a:pPr lvl="0"/>
            <a:endParaRPr lang="en-US"/>
          </a:p>
        </p:txBody>
      </p:sp>
      <p:sp>
        <p:nvSpPr>
          <p:cNvPr id="9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514926" y="5499257"/>
            <a:ext cx="5341056" cy="78008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67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0" name="図プレースホルダー 9"/>
          <p:cNvSpPr txBox="1">
            <a:spLocks noGrp="1"/>
          </p:cNvSpPr>
          <p:nvPr>
            <p:ph type="pic" idx="4294967295"/>
          </p:nvPr>
        </p:nvSpPr>
        <p:spPr>
          <a:xfrm>
            <a:off x="6306068" y="3699032"/>
            <a:ext cx="5341056" cy="1800197"/>
          </a:xfrm>
        </p:spPr>
        <p:txBody>
          <a:bodyPr/>
          <a:lstStyle>
            <a:lvl1pPr>
              <a:defRPr/>
            </a:lvl1pPr>
            <a:lvl2pPr marL="0" marR="0" lvl="0" indent="0" defTabSz="108335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333" b="0" i="0" u="none" strike="noStrike" cap="none" spc="0" baseline="0">
                <a:solidFill>
                  <a:srgbClr val="595959"/>
                </a:solidFill>
                <a:uFillTx/>
                <a:latin typeface="Corbel"/>
                <a:ea typeface="Spica Neue Light"/>
              </a:defRPr>
            </a:lvl2pPr>
          </a:lstStyle>
          <a:p>
            <a:pPr lvl="0"/>
            <a:r>
              <a:rPr lang="en-US"/>
              <a:t>Add an image</a:t>
            </a:r>
          </a:p>
          <a:p>
            <a:pPr lvl="0"/>
            <a:endParaRPr lang="en-US"/>
          </a:p>
        </p:txBody>
      </p:sp>
      <p:sp>
        <p:nvSpPr>
          <p:cNvPr id="11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6306068" y="5499257"/>
            <a:ext cx="5341056" cy="78008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67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タイトル 1"/>
          <p:cNvSpPr txBox="1">
            <a:spLocks noGrp="1"/>
          </p:cNvSpPr>
          <p:nvPr>
            <p:ph type="title"/>
          </p:nvPr>
        </p:nvSpPr>
        <p:spPr>
          <a:xfrm>
            <a:off x="424903" y="128656"/>
            <a:ext cx="11162208" cy="750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96632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46"/>
          <p:cNvSpPr txBox="1">
            <a:spLocks noGrp="1"/>
          </p:cNvSpPr>
          <p:nvPr>
            <p:ph type="pic" idx="4294967295"/>
          </p:nvPr>
        </p:nvSpPr>
        <p:spPr>
          <a:xfrm>
            <a:off x="4572238" y="3656147"/>
            <a:ext cx="1497293" cy="15024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図プレースホルダー 44"/>
          <p:cNvSpPr txBox="1">
            <a:spLocks noGrp="1"/>
          </p:cNvSpPr>
          <p:nvPr>
            <p:ph type="pic" idx="4294967295"/>
          </p:nvPr>
        </p:nvSpPr>
        <p:spPr>
          <a:xfrm>
            <a:off x="6108530" y="3656374"/>
            <a:ext cx="1502596" cy="14971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図プレースホルダー 42"/>
          <p:cNvSpPr txBox="1">
            <a:spLocks noGrp="1"/>
          </p:cNvSpPr>
          <p:nvPr>
            <p:ph type="pic" idx="4294967295"/>
          </p:nvPr>
        </p:nvSpPr>
        <p:spPr>
          <a:xfrm>
            <a:off x="6108750" y="2120787"/>
            <a:ext cx="1497293" cy="15024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図プレースホルダー 40"/>
          <p:cNvSpPr txBox="1">
            <a:spLocks noGrp="1"/>
          </p:cNvSpPr>
          <p:nvPr>
            <p:ph type="pic" idx="4294967295"/>
          </p:nvPr>
        </p:nvSpPr>
        <p:spPr>
          <a:xfrm>
            <a:off x="4572402" y="2126109"/>
            <a:ext cx="1502596" cy="14971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タイトル 1"/>
          <p:cNvSpPr txBox="1">
            <a:spLocks noGrp="1"/>
          </p:cNvSpPr>
          <p:nvPr>
            <p:ph type="title"/>
          </p:nvPr>
        </p:nvSpPr>
        <p:spPr>
          <a:xfrm>
            <a:off x="394901" y="60423"/>
            <a:ext cx="11162208" cy="750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7" name="ドーナツ 4"/>
          <p:cNvSpPr/>
          <p:nvPr/>
        </p:nvSpPr>
        <p:spPr>
          <a:xfrm>
            <a:off x="4176047" y="1719337"/>
            <a:ext cx="3840333" cy="38400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728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8" name="アーチ 6"/>
          <p:cNvSpPr/>
          <p:nvPr/>
        </p:nvSpPr>
        <p:spPr>
          <a:xfrm>
            <a:off x="6119713" y="1719365"/>
            <a:ext cx="1896666" cy="2105991"/>
          </a:xfrm>
          <a:custGeom>
            <a:avLst/>
            <a:gdLst>
              <a:gd name="f0" fmla="val w"/>
              <a:gd name="f1" fmla="val h"/>
              <a:gd name="f2" fmla="val 0"/>
              <a:gd name="f3" fmla="val 2844750"/>
              <a:gd name="f4" fmla="val 3158992"/>
              <a:gd name="f5" fmla="val 766552"/>
              <a:gd name="f6" fmla="val 20660"/>
              <a:gd name="f7" fmla="val 1499688"/>
              <a:gd name="f8" fmla="val 342349"/>
              <a:gd name="f9" fmla="val 2035609"/>
              <a:gd name="f10" fmla="val 903232"/>
              <a:gd name="f11" fmla="val 2555046"/>
              <a:gd name="f12" fmla="val 1446863"/>
              <a:gd name="f13" fmla="val 2841583"/>
              <a:gd name="f14" fmla="val 2165348"/>
              <a:gd name="f15" fmla="val 2844558"/>
              <a:gd name="f16" fmla="val 2907144"/>
              <a:gd name="f17" fmla="val 2844567"/>
              <a:gd name="f18" fmla="val 2907327"/>
              <a:gd name="f19" fmla="val 2844742"/>
              <a:gd name="f20" fmla="val 2908528"/>
              <a:gd name="f21" fmla="val 2844746"/>
              <a:gd name="f22" fmla="val 2909731"/>
              <a:gd name="f23" fmla="val 2910933"/>
              <a:gd name="f24" fmla="val 2840961"/>
              <a:gd name="f25" fmla="val 2592902"/>
              <a:gd name="f26" fmla="val 2344843"/>
              <a:gd name="f27" fmla="val 2342765"/>
              <a:gd name="f28" fmla="val 2342652"/>
              <a:gd name="f29" fmla="val 2908742"/>
              <a:gd name="f30" fmla="val 2341054"/>
              <a:gd name="f31" fmla="val 2342570"/>
              <a:gd name="f32" fmla="val 2339408"/>
              <a:gd name="f33" fmla="val 2293718"/>
              <a:gd name="f34" fmla="val 2102129"/>
              <a:gd name="f35" fmla="val 1699740"/>
              <a:gd name="f36" fmla="val 1672540"/>
              <a:gd name="f37" fmla="val 1250142"/>
              <a:gd name="f38" fmla="val 1232013"/>
              <a:gd name="f39" fmla="val 789097"/>
              <a:gd name="f40" fmla="val 630616"/>
              <a:gd name="f41" fmla="val 523165"/>
              <a:gd name="f42" fmla="val 927"/>
              <a:gd name="f43" fmla="val 502769"/>
              <a:gd name="f44" fmla="val 251847"/>
              <a:gd name="f45" fmla="val 251850"/>
              <a:gd name="f46" fmla="val 2"/>
              <a:gd name="f47" fmla="*/ f0 1 2844750"/>
              <a:gd name="f48" fmla="*/ f1 1 3158992"/>
              <a:gd name="f49" fmla="+- f4 0 f2"/>
              <a:gd name="f50" fmla="+- f3 0 f2"/>
              <a:gd name="f51" fmla="*/ f50 1 2844750"/>
              <a:gd name="f52" fmla="*/ f49 1 3158992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844750" h="3158992">
                <a:moveTo>
                  <a:pt x="f2" y="f2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3" y="f16"/>
                </a:lnTo>
                <a:lnTo>
                  <a:pt x="f17" y="f18"/>
                </a:lnTo>
                <a:cubicBezTo>
                  <a:pt x="f19" y="f20"/>
                  <a:pt x="f21" y="f22"/>
                  <a:pt x="f3" y="f23"/>
                </a:cubicBezTo>
                <a:lnTo>
                  <a:pt x="f24" y="f23"/>
                </a:lnTo>
                <a:lnTo>
                  <a:pt x="f25" y="f4"/>
                </a:lnTo>
                <a:lnTo>
                  <a:pt x="f26" y="f23"/>
                </a:lnTo>
                <a:lnTo>
                  <a:pt x="f27" y="f23"/>
                </a:lnTo>
                <a:lnTo>
                  <a:pt x="f28" y="f29"/>
                </a:lnTo>
                <a:lnTo>
                  <a:pt x="f30" y="f16"/>
                </a:lnTo>
                <a:lnTo>
                  <a:pt x="f31" y="f16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lnTo>
                  <a:pt x="f44" y="f45"/>
                </a:lnTo>
                <a:lnTo>
                  <a:pt x="f2" y="f46"/>
                </a:lnTo>
                <a:close/>
              </a:path>
            </a:pathLst>
          </a:custGeom>
          <a:solidFill>
            <a:srgbClr val="4AACF4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9" name="アーチ 6"/>
          <p:cNvSpPr/>
          <p:nvPr/>
        </p:nvSpPr>
        <p:spPr>
          <a:xfrm rot="5400013">
            <a:off x="6015043" y="3564212"/>
            <a:ext cx="1896502" cy="2106174"/>
          </a:xfrm>
          <a:custGeom>
            <a:avLst/>
            <a:gdLst>
              <a:gd name="f0" fmla="val w"/>
              <a:gd name="f1" fmla="val h"/>
              <a:gd name="f2" fmla="val 0"/>
              <a:gd name="f3" fmla="val 2844750"/>
              <a:gd name="f4" fmla="val 3158992"/>
              <a:gd name="f5" fmla="val 766552"/>
              <a:gd name="f6" fmla="val 20660"/>
              <a:gd name="f7" fmla="val 1499688"/>
              <a:gd name="f8" fmla="val 342349"/>
              <a:gd name="f9" fmla="val 2035609"/>
              <a:gd name="f10" fmla="val 903232"/>
              <a:gd name="f11" fmla="val 2555046"/>
              <a:gd name="f12" fmla="val 1446863"/>
              <a:gd name="f13" fmla="val 2841583"/>
              <a:gd name="f14" fmla="val 2165348"/>
              <a:gd name="f15" fmla="val 2844558"/>
              <a:gd name="f16" fmla="val 2907144"/>
              <a:gd name="f17" fmla="val 2844567"/>
              <a:gd name="f18" fmla="val 2907327"/>
              <a:gd name="f19" fmla="val 2844742"/>
              <a:gd name="f20" fmla="val 2908528"/>
              <a:gd name="f21" fmla="val 2844746"/>
              <a:gd name="f22" fmla="val 2909731"/>
              <a:gd name="f23" fmla="val 2910933"/>
              <a:gd name="f24" fmla="val 2840961"/>
              <a:gd name="f25" fmla="val 2592902"/>
              <a:gd name="f26" fmla="val 2344843"/>
              <a:gd name="f27" fmla="val 2342765"/>
              <a:gd name="f28" fmla="val 2342652"/>
              <a:gd name="f29" fmla="val 2908742"/>
              <a:gd name="f30" fmla="val 2341054"/>
              <a:gd name="f31" fmla="val 2342570"/>
              <a:gd name="f32" fmla="val 2339408"/>
              <a:gd name="f33" fmla="val 2293718"/>
              <a:gd name="f34" fmla="val 2102129"/>
              <a:gd name="f35" fmla="val 1699740"/>
              <a:gd name="f36" fmla="val 1672540"/>
              <a:gd name="f37" fmla="val 1250142"/>
              <a:gd name="f38" fmla="val 1232013"/>
              <a:gd name="f39" fmla="val 789097"/>
              <a:gd name="f40" fmla="val 630616"/>
              <a:gd name="f41" fmla="val 523165"/>
              <a:gd name="f42" fmla="val 927"/>
              <a:gd name="f43" fmla="val 502769"/>
              <a:gd name="f44" fmla="val 251847"/>
              <a:gd name="f45" fmla="val 251850"/>
              <a:gd name="f46" fmla="val 2"/>
              <a:gd name="f47" fmla="*/ f0 1 2844750"/>
              <a:gd name="f48" fmla="*/ f1 1 3158992"/>
              <a:gd name="f49" fmla="+- f4 0 f2"/>
              <a:gd name="f50" fmla="+- f3 0 f2"/>
              <a:gd name="f51" fmla="*/ f50 1 2844750"/>
              <a:gd name="f52" fmla="*/ f49 1 3158992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844750" h="3158992">
                <a:moveTo>
                  <a:pt x="f2" y="f2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3" y="f16"/>
                </a:lnTo>
                <a:lnTo>
                  <a:pt x="f17" y="f18"/>
                </a:lnTo>
                <a:cubicBezTo>
                  <a:pt x="f19" y="f20"/>
                  <a:pt x="f21" y="f22"/>
                  <a:pt x="f3" y="f23"/>
                </a:cubicBezTo>
                <a:lnTo>
                  <a:pt x="f24" y="f23"/>
                </a:lnTo>
                <a:lnTo>
                  <a:pt x="f25" y="f4"/>
                </a:lnTo>
                <a:lnTo>
                  <a:pt x="f26" y="f23"/>
                </a:lnTo>
                <a:lnTo>
                  <a:pt x="f27" y="f23"/>
                </a:lnTo>
                <a:lnTo>
                  <a:pt x="f28" y="f29"/>
                </a:lnTo>
                <a:lnTo>
                  <a:pt x="f30" y="f16"/>
                </a:lnTo>
                <a:lnTo>
                  <a:pt x="f31" y="f16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lnTo>
                  <a:pt x="f44" y="f45"/>
                </a:lnTo>
                <a:lnTo>
                  <a:pt x="f2" y="f46"/>
                </a:lnTo>
                <a:close/>
              </a:path>
            </a:pathLst>
          </a:custGeom>
          <a:solidFill>
            <a:srgbClr val="4AACF4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0" name="アーチ 6"/>
          <p:cNvSpPr/>
          <p:nvPr/>
        </p:nvSpPr>
        <p:spPr>
          <a:xfrm rot="10799991">
            <a:off x="4169856" y="3459559"/>
            <a:ext cx="1896666" cy="2105991"/>
          </a:xfrm>
          <a:custGeom>
            <a:avLst/>
            <a:gdLst>
              <a:gd name="f0" fmla="val w"/>
              <a:gd name="f1" fmla="val h"/>
              <a:gd name="f2" fmla="val 0"/>
              <a:gd name="f3" fmla="val 2844750"/>
              <a:gd name="f4" fmla="val 3158992"/>
              <a:gd name="f5" fmla="val 766552"/>
              <a:gd name="f6" fmla="val 20660"/>
              <a:gd name="f7" fmla="val 1499688"/>
              <a:gd name="f8" fmla="val 342349"/>
              <a:gd name="f9" fmla="val 2035609"/>
              <a:gd name="f10" fmla="val 903232"/>
              <a:gd name="f11" fmla="val 2555046"/>
              <a:gd name="f12" fmla="val 1446863"/>
              <a:gd name="f13" fmla="val 2841583"/>
              <a:gd name="f14" fmla="val 2165348"/>
              <a:gd name="f15" fmla="val 2844558"/>
              <a:gd name="f16" fmla="val 2907144"/>
              <a:gd name="f17" fmla="val 2844567"/>
              <a:gd name="f18" fmla="val 2907327"/>
              <a:gd name="f19" fmla="val 2844742"/>
              <a:gd name="f20" fmla="val 2908528"/>
              <a:gd name="f21" fmla="val 2844746"/>
              <a:gd name="f22" fmla="val 2909731"/>
              <a:gd name="f23" fmla="val 2910933"/>
              <a:gd name="f24" fmla="val 2840961"/>
              <a:gd name="f25" fmla="val 2592902"/>
              <a:gd name="f26" fmla="val 2344843"/>
              <a:gd name="f27" fmla="val 2342765"/>
              <a:gd name="f28" fmla="val 2342652"/>
              <a:gd name="f29" fmla="val 2908742"/>
              <a:gd name="f30" fmla="val 2341054"/>
              <a:gd name="f31" fmla="val 2342570"/>
              <a:gd name="f32" fmla="val 2339408"/>
              <a:gd name="f33" fmla="val 2293718"/>
              <a:gd name="f34" fmla="val 2102129"/>
              <a:gd name="f35" fmla="val 1699740"/>
              <a:gd name="f36" fmla="val 1672540"/>
              <a:gd name="f37" fmla="val 1250142"/>
              <a:gd name="f38" fmla="val 1232013"/>
              <a:gd name="f39" fmla="val 789097"/>
              <a:gd name="f40" fmla="val 630616"/>
              <a:gd name="f41" fmla="val 523165"/>
              <a:gd name="f42" fmla="val 927"/>
              <a:gd name="f43" fmla="val 502769"/>
              <a:gd name="f44" fmla="val 251847"/>
              <a:gd name="f45" fmla="val 251850"/>
              <a:gd name="f46" fmla="val 2"/>
              <a:gd name="f47" fmla="*/ f0 1 2844750"/>
              <a:gd name="f48" fmla="*/ f1 1 3158992"/>
              <a:gd name="f49" fmla="+- f4 0 f2"/>
              <a:gd name="f50" fmla="+- f3 0 f2"/>
              <a:gd name="f51" fmla="*/ f50 1 2844750"/>
              <a:gd name="f52" fmla="*/ f49 1 3158992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844750" h="3158992">
                <a:moveTo>
                  <a:pt x="f2" y="f2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3" y="f16"/>
                </a:lnTo>
                <a:lnTo>
                  <a:pt x="f17" y="f18"/>
                </a:lnTo>
                <a:cubicBezTo>
                  <a:pt x="f19" y="f20"/>
                  <a:pt x="f21" y="f22"/>
                  <a:pt x="f3" y="f23"/>
                </a:cubicBezTo>
                <a:lnTo>
                  <a:pt x="f24" y="f23"/>
                </a:lnTo>
                <a:lnTo>
                  <a:pt x="f25" y="f4"/>
                </a:lnTo>
                <a:lnTo>
                  <a:pt x="f26" y="f23"/>
                </a:lnTo>
                <a:lnTo>
                  <a:pt x="f27" y="f23"/>
                </a:lnTo>
                <a:lnTo>
                  <a:pt x="f28" y="f29"/>
                </a:lnTo>
                <a:lnTo>
                  <a:pt x="f30" y="f16"/>
                </a:lnTo>
                <a:lnTo>
                  <a:pt x="f31" y="f16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lnTo>
                  <a:pt x="f44" y="f45"/>
                </a:lnTo>
                <a:lnTo>
                  <a:pt x="f2" y="f46"/>
                </a:lnTo>
                <a:close/>
              </a:path>
            </a:pathLst>
          </a:custGeom>
          <a:solidFill>
            <a:srgbClr val="4AACF4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1" name="アーチ 6"/>
          <p:cNvSpPr/>
          <p:nvPr/>
        </p:nvSpPr>
        <p:spPr>
          <a:xfrm rot="16200004">
            <a:off x="4274692" y="1613998"/>
            <a:ext cx="1896502" cy="2106174"/>
          </a:xfrm>
          <a:custGeom>
            <a:avLst/>
            <a:gdLst>
              <a:gd name="f0" fmla="val w"/>
              <a:gd name="f1" fmla="val h"/>
              <a:gd name="f2" fmla="val 0"/>
              <a:gd name="f3" fmla="val 2844750"/>
              <a:gd name="f4" fmla="val 3158992"/>
              <a:gd name="f5" fmla="val 766552"/>
              <a:gd name="f6" fmla="val 20660"/>
              <a:gd name="f7" fmla="val 1499688"/>
              <a:gd name="f8" fmla="val 342349"/>
              <a:gd name="f9" fmla="val 2035609"/>
              <a:gd name="f10" fmla="val 903232"/>
              <a:gd name="f11" fmla="val 2555046"/>
              <a:gd name="f12" fmla="val 1446863"/>
              <a:gd name="f13" fmla="val 2841583"/>
              <a:gd name="f14" fmla="val 2165348"/>
              <a:gd name="f15" fmla="val 2844558"/>
              <a:gd name="f16" fmla="val 2907144"/>
              <a:gd name="f17" fmla="val 2844567"/>
              <a:gd name="f18" fmla="val 2907327"/>
              <a:gd name="f19" fmla="val 2844742"/>
              <a:gd name="f20" fmla="val 2908528"/>
              <a:gd name="f21" fmla="val 2844746"/>
              <a:gd name="f22" fmla="val 2909731"/>
              <a:gd name="f23" fmla="val 2910933"/>
              <a:gd name="f24" fmla="val 2840961"/>
              <a:gd name="f25" fmla="val 2592902"/>
              <a:gd name="f26" fmla="val 2344843"/>
              <a:gd name="f27" fmla="val 2342765"/>
              <a:gd name="f28" fmla="val 2342652"/>
              <a:gd name="f29" fmla="val 2908742"/>
              <a:gd name="f30" fmla="val 2341054"/>
              <a:gd name="f31" fmla="val 2342570"/>
              <a:gd name="f32" fmla="val 2339408"/>
              <a:gd name="f33" fmla="val 2293718"/>
              <a:gd name="f34" fmla="val 2102129"/>
              <a:gd name="f35" fmla="val 1699740"/>
              <a:gd name="f36" fmla="val 1672540"/>
              <a:gd name="f37" fmla="val 1250142"/>
              <a:gd name="f38" fmla="val 1232013"/>
              <a:gd name="f39" fmla="val 789097"/>
              <a:gd name="f40" fmla="val 630616"/>
              <a:gd name="f41" fmla="val 523165"/>
              <a:gd name="f42" fmla="val 927"/>
              <a:gd name="f43" fmla="val 502769"/>
              <a:gd name="f44" fmla="val 251847"/>
              <a:gd name="f45" fmla="val 251850"/>
              <a:gd name="f46" fmla="val 2"/>
              <a:gd name="f47" fmla="*/ f0 1 2844750"/>
              <a:gd name="f48" fmla="*/ f1 1 3158992"/>
              <a:gd name="f49" fmla="+- f4 0 f2"/>
              <a:gd name="f50" fmla="+- f3 0 f2"/>
              <a:gd name="f51" fmla="*/ f50 1 2844750"/>
              <a:gd name="f52" fmla="*/ f49 1 3158992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844750" h="3158992">
                <a:moveTo>
                  <a:pt x="f2" y="f2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3" y="f16"/>
                </a:lnTo>
                <a:lnTo>
                  <a:pt x="f17" y="f18"/>
                </a:lnTo>
                <a:cubicBezTo>
                  <a:pt x="f19" y="f20"/>
                  <a:pt x="f21" y="f22"/>
                  <a:pt x="f3" y="f23"/>
                </a:cubicBezTo>
                <a:lnTo>
                  <a:pt x="f24" y="f23"/>
                </a:lnTo>
                <a:lnTo>
                  <a:pt x="f25" y="f4"/>
                </a:lnTo>
                <a:lnTo>
                  <a:pt x="f26" y="f23"/>
                </a:lnTo>
                <a:lnTo>
                  <a:pt x="f27" y="f23"/>
                </a:lnTo>
                <a:lnTo>
                  <a:pt x="f28" y="f29"/>
                </a:lnTo>
                <a:lnTo>
                  <a:pt x="f30" y="f16"/>
                </a:lnTo>
                <a:lnTo>
                  <a:pt x="f31" y="f16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lnTo>
                  <a:pt x="f44" y="f45"/>
                </a:lnTo>
                <a:lnTo>
                  <a:pt x="f2" y="f46"/>
                </a:lnTo>
                <a:close/>
              </a:path>
            </a:pathLst>
          </a:custGeom>
          <a:solidFill>
            <a:srgbClr val="4AACF4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60674" tIns="30337" rIns="60674" bIns="30337" anchor="ctr" anchorCtr="1" compatLnSpc="1">
            <a:noAutofit/>
          </a:bodyPr>
          <a:lstStyle/>
          <a:p>
            <a:pPr marL="0" marR="0" lvl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orbel"/>
              <a:ea typeface="Spica Neue Light"/>
              <a:cs typeface="+mn-cs"/>
            </a:endParaRPr>
          </a:p>
        </p:txBody>
      </p:sp>
      <p:sp>
        <p:nvSpPr>
          <p:cNvPr id="12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8106431" y="2265188"/>
            <a:ext cx="3660727" cy="128385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8106431" y="1589904"/>
            <a:ext cx="3660727" cy="740682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8106431" y="4455432"/>
            <a:ext cx="3660727" cy="128385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5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8106431" y="3780148"/>
            <a:ext cx="3660727" cy="740682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424904" y="2274552"/>
            <a:ext cx="3660727" cy="1283854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424904" y="1599276"/>
            <a:ext cx="3660727" cy="740682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424904" y="4464796"/>
            <a:ext cx="3660727" cy="1283854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テキスト プレースホルダー 11"/>
          <p:cNvSpPr txBox="1">
            <a:spLocks noGrp="1"/>
          </p:cNvSpPr>
          <p:nvPr>
            <p:ph type="body" idx="4294967295"/>
          </p:nvPr>
        </p:nvSpPr>
        <p:spPr>
          <a:xfrm>
            <a:off x="424904" y="3789512"/>
            <a:ext cx="3660727" cy="740682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200">
                <a:solidFill>
                  <a:srgbClr val="0B6CB3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フッター プレースホルダー 4"/>
          <p:cNvSpPr txBox="1">
            <a:spLocks noGrp="1"/>
          </p:cNvSpPr>
          <p:nvPr>
            <p:ph type="ftr" sz="quarter" idx="9"/>
          </p:nvPr>
        </p:nvSpPr>
        <p:spPr>
          <a:xfrm>
            <a:off x="6186016" y="6309342"/>
            <a:ext cx="518502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85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スライド番号プレースホルダー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7D27387-565E-4BF1-AE1B-56DFB8965D7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直線コネクタ 12"/>
          <p:cNvCxnSpPr/>
          <p:nvPr/>
        </p:nvCxnSpPr>
        <p:spPr>
          <a:xfrm flipV="1">
            <a:off x="11467060" y="6339343"/>
            <a:ext cx="0" cy="518684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5390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424903" y="128656"/>
            <a:ext cx="11162208" cy="750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4" name="スライド番号プレースホルダー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A685383-BDA3-4802-890C-384ECDF97C9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直線コネクタ 12"/>
          <p:cNvCxnSpPr/>
          <p:nvPr/>
        </p:nvCxnSpPr>
        <p:spPr>
          <a:xfrm flipV="1">
            <a:off x="11467060" y="6339343"/>
            <a:ext cx="0" cy="518684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8845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defTabSz="9143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>
          <a:xfrm>
            <a:off x="11471856" y="6366810"/>
            <a:ext cx="720144" cy="360035"/>
          </a:xfrm>
        </p:spPr>
        <p:txBody>
          <a:bodyPr/>
          <a:lstStyle/>
          <a:p>
            <a:fld id="{E2D61A1F-1439-4FF2-BFB6-805FA4813B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93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6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13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08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DA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3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8A6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3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1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BB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3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1" y="5852400"/>
            <a:ext cx="10951132" cy="861986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3" y="233484"/>
            <a:ext cx="3457997" cy="154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27200"/>
            <a:ext cx="10363200" cy="191685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67AC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37708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3707449"/>
            <a:ext cx="4095044" cy="0"/>
          </a:xfrm>
          <a:prstGeom prst="line">
            <a:avLst/>
          </a:prstGeom>
          <a:ln w="28575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486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67AC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77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45" y="139846"/>
            <a:ext cx="105861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5" y="1600344"/>
            <a:ext cx="10586156" cy="411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155"/>
            <a:ext cx="1084890" cy="1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3" r:id="rId9"/>
    <p:sldLayoutId id="214748367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7A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 txBox="1">
            <a:spLocks noGrp="1"/>
          </p:cNvSpPr>
          <p:nvPr>
            <p:ph type="title"/>
          </p:nvPr>
        </p:nvSpPr>
        <p:spPr>
          <a:xfrm>
            <a:off x="394901" y="128656"/>
            <a:ext cx="11162208" cy="750082"/>
          </a:xfrm>
          <a:prstGeom prst="rect">
            <a:avLst/>
          </a:prstGeom>
          <a:noFill/>
          <a:ln>
            <a:noFill/>
          </a:ln>
        </p:spPr>
        <p:txBody>
          <a:bodyPr vert="horz" wrap="square" lIns="162498" tIns="81235" rIns="162498" bIns="81235" anchor="ctr" anchorCtr="0" compatLnSpc="1">
            <a:noAutofit/>
          </a:bodyPr>
          <a:lstStyle/>
          <a:p>
            <a:pPr lvl="0"/>
            <a:r>
              <a:rPr lang="en-US"/>
              <a:t>TITRE DE LA DIAPOSITIVE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1"/>
          </p:nvPr>
        </p:nvSpPr>
        <p:spPr>
          <a:xfrm>
            <a:off x="609603" y="1220760"/>
            <a:ext cx="10972800" cy="4905408"/>
          </a:xfrm>
          <a:prstGeom prst="rect">
            <a:avLst/>
          </a:prstGeom>
          <a:noFill/>
          <a:ln>
            <a:noFill/>
          </a:ln>
        </p:spPr>
        <p:txBody>
          <a:bodyPr vert="horz" wrap="square" lIns="162498" tIns="81235" rIns="162498" bIns="81235" anchor="t" anchorCtr="0" compatLnSpc="1">
            <a:normAutofit/>
          </a:bodyPr>
          <a:lstStyle/>
          <a:p>
            <a:pPr lvl="0"/>
            <a:r>
              <a:rPr lang="en-US"/>
              <a:t>Master Text</a:t>
            </a:r>
          </a:p>
        </p:txBody>
      </p:sp>
      <p:sp>
        <p:nvSpPr>
          <p:cNvPr id="5" name="スライド番号プレースホルダー 5"/>
          <p:cNvSpPr txBox="1">
            <a:spLocks noGrp="1"/>
          </p:cNvSpPr>
          <p:nvPr>
            <p:ph type="sldNum" sz="quarter" idx="4"/>
          </p:nvPr>
        </p:nvSpPr>
        <p:spPr>
          <a:xfrm>
            <a:off x="11467060" y="6309324"/>
            <a:ext cx="720144" cy="360035"/>
          </a:xfrm>
          <a:prstGeom prst="rect">
            <a:avLst/>
          </a:prstGeom>
          <a:noFill/>
          <a:ln>
            <a:noFill/>
          </a:ln>
        </p:spPr>
        <p:txBody>
          <a:bodyPr vert="horz" wrap="square" lIns="162498" tIns="81235" rIns="162498" bIns="81235" anchor="ctr" anchorCtr="0" compatLnSpc="1">
            <a:noAutofit/>
          </a:bodyPr>
          <a:lstStyle>
            <a:lvl1pPr marL="0" marR="0" lvl="0" indent="0" algn="l" defTabSz="9143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33" b="0" i="0" u="none" strike="noStrike" kern="1200" cap="none" spc="0" baseline="0">
                <a:solidFill>
                  <a:srgbClr val="A2A2A2"/>
                </a:solidFill>
                <a:uFillTx/>
                <a:latin typeface="Corbel"/>
                <a:ea typeface="Spica Neue Light"/>
              </a:defRPr>
            </a:lvl1pPr>
          </a:lstStyle>
          <a:p>
            <a:fld id="{E2D61A1F-1439-4FF2-BFB6-805FA4813BF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直線コネクタ 6"/>
          <p:cNvCxnSpPr/>
          <p:nvPr/>
        </p:nvCxnSpPr>
        <p:spPr>
          <a:xfrm>
            <a:off x="402400" y="848709"/>
            <a:ext cx="11387251" cy="0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  <p:cxnSp>
        <p:nvCxnSpPr>
          <p:cNvPr id="7" name="直線コネクタ 12"/>
          <p:cNvCxnSpPr/>
          <p:nvPr/>
        </p:nvCxnSpPr>
        <p:spPr>
          <a:xfrm flipV="1">
            <a:off x="11467060" y="6339343"/>
            <a:ext cx="0" cy="518684"/>
          </a:xfrm>
          <a:prstGeom prst="straightConnector1">
            <a:avLst/>
          </a:prstGeom>
          <a:noFill/>
          <a:ln w="12701" cap="flat">
            <a:solidFill>
              <a:srgbClr val="0B6CB3"/>
            </a:solidFill>
            <a:prstDash val="solid"/>
            <a:miter/>
          </a:ln>
        </p:spPr>
      </p:cxnSp>
      <p:pic>
        <p:nvPicPr>
          <p:cNvPr id="8" name="Picture 2" descr="C:\Users\sedoo\Downloads\Sirius\Icons\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4474" y="6187023"/>
            <a:ext cx="1199455" cy="632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" descr="C:\Users\sedoo\Desktop\punchlineAeris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73914" y="6427052"/>
            <a:ext cx="2711680" cy="1651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50" y="6056624"/>
            <a:ext cx="1835150" cy="9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marL="0" marR="0" lvl="0" indent="0" algn="l" defTabSz="1083353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67" b="0" i="0" u="none" strike="noStrike" kern="1200" cap="none" spc="667" baseline="0">
          <a:solidFill>
            <a:srgbClr val="0B6CB3"/>
          </a:solidFill>
          <a:uFillTx/>
          <a:latin typeface="Corbel"/>
          <a:ea typeface="Spica Neue"/>
        </a:defRPr>
      </a:lvl1pPr>
    </p:titleStyle>
    <p:bodyStyle>
      <a:lvl1pPr marL="0" marR="0" lvl="0" indent="0" algn="l" defTabSz="1083353" rtl="0" fontAlgn="auto" hangingPunct="1">
        <a:lnSpc>
          <a:spcPct val="100000"/>
        </a:lnSpc>
        <a:spcBef>
          <a:spcPts val="300"/>
        </a:spcBef>
        <a:spcAft>
          <a:spcPts val="0"/>
        </a:spcAft>
        <a:buNone/>
        <a:tabLst/>
        <a:defRPr lang="en-US" sz="1333" b="0" i="0" u="none" strike="noStrike" kern="1200" cap="none" spc="0" baseline="0">
          <a:solidFill>
            <a:srgbClr val="595959"/>
          </a:solidFill>
          <a:uFillTx/>
          <a:latin typeface="Corbel"/>
          <a:ea typeface="Spica Neue Light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#_PART_A:_GENER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Move="1" noResize="1"/>
          </p:cNvSpPr>
          <p:nvPr/>
        </p:nvSpPr>
        <p:spPr>
          <a:xfrm>
            <a:off x="530" y="298"/>
            <a:ext cx="12190938" cy="685740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01" y="297"/>
            <a:ext cx="8081167" cy="68574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42"/>
          <p:cNvSpPr>
            <a:spLocks noMove="1" noResize="1"/>
          </p:cNvSpPr>
          <p:nvPr/>
        </p:nvSpPr>
        <p:spPr>
          <a:xfrm>
            <a:off x="530" y="298"/>
            <a:ext cx="4958617" cy="68574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59047"/>
              <a:gd name="f7" fmla="val 6858000"/>
              <a:gd name="f8" fmla="val 4110127"/>
              <a:gd name="f9" fmla="val 4179024"/>
              <a:gd name="f10" fmla="val 123368"/>
              <a:gd name="f11" fmla="val 4668929"/>
              <a:gd name="f12" fmla="val 1045156"/>
              <a:gd name="f13" fmla="val 2189404"/>
              <a:gd name="f14" fmla="val 3429000"/>
              <a:gd name="f15" fmla="val 4668597"/>
              <a:gd name="f16" fmla="val 5812845"/>
              <a:gd name="f17" fmla="val 6734633"/>
              <a:gd name="f18" fmla="+- 0 0 -90"/>
              <a:gd name="f19" fmla="*/ f3 1 4959047"/>
              <a:gd name="f20" fmla="*/ f4 1 6858000"/>
              <a:gd name="f21" fmla="+- f7 0 f5"/>
              <a:gd name="f22" fmla="+- f6 0 f5"/>
              <a:gd name="f23" fmla="*/ f18 f0 1"/>
              <a:gd name="f24" fmla="*/ f22 1 4959047"/>
              <a:gd name="f25" fmla="*/ f21 1 6858000"/>
              <a:gd name="f26" fmla="*/ 0 f22 1"/>
              <a:gd name="f27" fmla="*/ 0 f21 1"/>
              <a:gd name="f28" fmla="*/ 4110127 f22 1"/>
              <a:gd name="f29" fmla="*/ 4179024 f22 1"/>
              <a:gd name="f30" fmla="*/ 123368 f21 1"/>
              <a:gd name="f31" fmla="*/ 4959047 f22 1"/>
              <a:gd name="f32" fmla="*/ 3429000 f21 1"/>
              <a:gd name="f33" fmla="*/ 6734633 f21 1"/>
              <a:gd name="f34" fmla="*/ 6858000 f21 1"/>
              <a:gd name="f35" fmla="*/ f23 1 f2"/>
              <a:gd name="f36" fmla="*/ f26 1 4959047"/>
              <a:gd name="f37" fmla="*/ f27 1 6858000"/>
              <a:gd name="f38" fmla="*/ f28 1 4959047"/>
              <a:gd name="f39" fmla="*/ f29 1 4959047"/>
              <a:gd name="f40" fmla="*/ f30 1 6858000"/>
              <a:gd name="f41" fmla="*/ f31 1 4959047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4959047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E9E9"/>
            </a:solidFill>
            <a:prstDash val="solid"/>
            <a:miter/>
          </a:ln>
          <a:effectLst>
            <a:outerShdw dist="38103" algn="tl">
              <a:srgbClr val="D9D9D9">
                <a:alpha val="30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reeform: Shape 44"/>
          <p:cNvSpPr>
            <a:spLocks noMove="1" noResize="1"/>
          </p:cNvSpPr>
          <p:nvPr/>
        </p:nvSpPr>
        <p:spPr>
          <a:xfrm>
            <a:off x="529" y="298"/>
            <a:ext cx="4948459" cy="68574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8887"/>
              <a:gd name="f7" fmla="val 6858000"/>
              <a:gd name="f8" fmla="val 4099967"/>
              <a:gd name="f9" fmla="val 4168864"/>
              <a:gd name="f10" fmla="val 123368"/>
              <a:gd name="f11" fmla="val 4658769"/>
              <a:gd name="f12" fmla="val 1045156"/>
              <a:gd name="f13" fmla="val 2189404"/>
              <a:gd name="f14" fmla="val 3429000"/>
              <a:gd name="f15" fmla="val 4668597"/>
              <a:gd name="f16" fmla="val 5812845"/>
              <a:gd name="f17" fmla="val 6734633"/>
              <a:gd name="f18" fmla="+- 0 0 -90"/>
              <a:gd name="f19" fmla="*/ f3 1 4948887"/>
              <a:gd name="f20" fmla="*/ f4 1 6858000"/>
              <a:gd name="f21" fmla="+- f7 0 f5"/>
              <a:gd name="f22" fmla="+- f6 0 f5"/>
              <a:gd name="f23" fmla="*/ f18 f0 1"/>
              <a:gd name="f24" fmla="*/ f22 1 4948887"/>
              <a:gd name="f25" fmla="*/ f21 1 6858000"/>
              <a:gd name="f26" fmla="*/ 0 f22 1"/>
              <a:gd name="f27" fmla="*/ 0 f21 1"/>
              <a:gd name="f28" fmla="*/ 4099967 f22 1"/>
              <a:gd name="f29" fmla="*/ 4168864 f22 1"/>
              <a:gd name="f30" fmla="*/ 123368 f21 1"/>
              <a:gd name="f31" fmla="*/ 4948887 f22 1"/>
              <a:gd name="f32" fmla="*/ 3429000 f21 1"/>
              <a:gd name="f33" fmla="*/ 6734633 f21 1"/>
              <a:gd name="f34" fmla="*/ 6858000 f21 1"/>
              <a:gd name="f35" fmla="*/ f23 1 f2"/>
              <a:gd name="f36" fmla="*/ f26 1 4948887"/>
              <a:gd name="f37" fmla="*/ f27 1 6858000"/>
              <a:gd name="f38" fmla="*/ f28 1 4948887"/>
              <a:gd name="f39" fmla="*/ f29 1 4948887"/>
              <a:gd name="f40" fmla="*/ f30 1 6858000"/>
              <a:gd name="f41" fmla="*/ f31 1 4948887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4948887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46"/>
          <p:cNvSpPr>
            <a:spLocks noMove="1" noResize="1"/>
          </p:cNvSpPr>
          <p:nvPr/>
        </p:nvSpPr>
        <p:spPr>
          <a:xfrm rot="5400013">
            <a:off x="760385" y="347063"/>
            <a:ext cx="146291" cy="704027"/>
          </a:xfrm>
          <a:prstGeom prst="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5B9BD5"/>
              </a:solidFill>
              <a:latin typeface="Calibri"/>
            </a:endParaRPr>
          </a:p>
        </p:txBody>
      </p:sp>
      <p:sp>
        <p:nvSpPr>
          <p:cNvPr id="9" name="Rectangle 48"/>
          <p:cNvSpPr>
            <a:spLocks noMove="1" noResize="1"/>
          </p:cNvSpPr>
          <p:nvPr/>
        </p:nvSpPr>
        <p:spPr>
          <a:xfrm>
            <a:off x="481517" y="4546821"/>
            <a:ext cx="4023011" cy="18287"/>
          </a:xfrm>
          <a:prstGeom prst="rect">
            <a:avLst/>
          </a:prstGeom>
          <a:solidFill>
            <a:srgbClr val="C9C9C9"/>
          </a:solidFill>
          <a:ln cap="flat">
            <a:noFill/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0" y="6045467"/>
            <a:ext cx="1540317" cy="8122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35740F-7D4D-4CDF-B785-333C55774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86" y="6071929"/>
            <a:ext cx="1540317" cy="759311"/>
          </a:xfrm>
          <a:prstGeom prst="rect">
            <a:avLst/>
          </a:prstGeom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9F37EF45-C519-4A1B-8788-0959179D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3" y="1298764"/>
            <a:ext cx="4152175" cy="750017"/>
          </a:xfrm>
        </p:spPr>
        <p:txBody>
          <a:bodyPr/>
          <a:lstStyle/>
          <a:p>
            <a:r>
              <a:rPr lang="fr-FR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ans AERIS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69F1C41-63CB-47FB-A563-A1722000A91E}"/>
              </a:ext>
            </a:extLst>
          </p:cNvPr>
          <p:cNvSpPr txBox="1"/>
          <p:nvPr/>
        </p:nvSpPr>
        <p:spPr>
          <a:xfrm>
            <a:off x="125337" y="2498897"/>
            <a:ext cx="5130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5"/>
            <a:r>
              <a:rPr lang="fr-FR" sz="3200" dirty="0">
                <a:solidFill>
                  <a:prstClr val="black"/>
                </a:solidFill>
              </a:rPr>
              <a:t>La politique des infrastructures de recherche atmosphère et leur lien avec les pôles de données </a:t>
            </a:r>
          </a:p>
          <a:p>
            <a:pPr defTabSz="914385"/>
            <a:endParaRPr lang="fr-FR" sz="32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385"/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Jean-Marie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Flaud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17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CRITERES D’ENTREE SUR LA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409" y="37991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7687" y="4407709"/>
            <a:ext cx="1192364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425" algn="l"/>
              </a:tabLst>
            </a:pP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Dans le cadre 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du renouvellement de la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FdR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nationale 2026 des IR, 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l’IR candidate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425" algn="l"/>
              </a:tabLst>
            </a:pP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devra aussi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savoir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2425" algn="l"/>
              </a:tabLst>
            </a:pPr>
            <a:r>
              <a:rPr lang="fr-FR" altLang="en-US" sz="2400" dirty="0">
                <a:cs typeface="Arial" panose="020B0604020202020204" pitchFamily="34" charset="0"/>
              </a:rPr>
              <a:t> 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 situer dans son environnement européen et international 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2425" algn="l"/>
              </a:tabLst>
            </a:pPr>
            <a:r>
              <a:rPr lang="fr-FR" altLang="en-US" sz="2400" dirty="0">
                <a:cs typeface="Arial" panose="020B0604020202020204" pitchFamily="34" charset="0"/>
              </a:rPr>
              <a:t> 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répondre à des critères spécifiques aux domaines thématiques qu’elle sert 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2425" algn="l"/>
              </a:tabLst>
            </a:pPr>
            <a:r>
              <a:rPr lang="fr-FR" altLang="en-US" sz="2400" dirty="0">
                <a:cs typeface="Arial" panose="020B0604020202020204" pitchFamily="34" charset="0"/>
              </a:rPr>
              <a:t> 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prouver son engagement et ses actions en faveur de grandes questions transversales répondant aux enjeux de transition.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42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9916" y="1265541"/>
            <a:ext cx="11166351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IR de la feuille de route nationale conduisent une recherche propre, et/ou fournissent des services aux acteurs académiques et industriel. Qu’elles soient OSI, IR* ou IR, elles 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74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disposent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d’une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gouvernance identifiée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unifiée, ainsi que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d’instances de pilotage stratégique et d’évaluation scientifique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74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ouvertes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accessibles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compris leurs données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toute communauté de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recherche;</a:t>
            </a:r>
          </a:p>
          <a:p>
            <a:pPr marL="342900" indent="-342900">
              <a:spcAft>
                <a:spcPts val="74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s’inscrivent dans une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programmation budgétaire </a:t>
            </a:r>
            <a:r>
              <a:rPr lang="fr-F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pluriannuelle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208722" y="169063"/>
            <a:ext cx="11728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409" y="37991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574" y="974984"/>
            <a:ext cx="11946835" cy="572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algn="ctr" eaLnBrk="0" hangingPunct="0">
              <a:lnSpc>
                <a:spcPts val="2455"/>
              </a:lnSpc>
              <a:spcAft>
                <a:spcPts val="0"/>
              </a:spcAft>
            </a:pPr>
            <a:r>
              <a:rPr lang="fr-F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NOUVEAUX CRITERES TRANSVERSAUX</a:t>
            </a:r>
          </a:p>
          <a:p>
            <a:pPr marL="24765" algn="ctr" eaLnBrk="0" hangingPunct="0">
              <a:lnSpc>
                <a:spcPts val="2455"/>
              </a:lnSpc>
              <a:spcAft>
                <a:spcPts val="0"/>
              </a:spcAft>
            </a:pP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1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</a:tabLst>
            </a:pP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S’agissant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</a:t>
            </a:r>
            <a:r>
              <a:rPr lang="en-US" sz="2400" b="1" dirty="0" err="1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développement</a:t>
            </a:r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durable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b="1" spc="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405" eaLnBrk="0" hangingPunct="0">
              <a:lnSpc>
                <a:spcPct val="107000"/>
              </a:lnSpc>
              <a:spcBef>
                <a:spcPts val="77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L’impact socio-économique et de la contribution à l’innovation et à la compétitivité des infrastructures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8940" indent="-342900" eaLnBrk="0" hangingPunct="0">
              <a:lnSpc>
                <a:spcPct val="112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2400" spc="2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l’impact environnemental, y compris leur soutenabilité et sobriété énergétique et de la gestion durable des ressources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4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</a:tabLst>
            </a:pP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2400" b="1" dirty="0" err="1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domaine</a:t>
            </a:r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</a:t>
            </a:r>
            <a:r>
              <a:rPr lang="en-US" sz="2400" b="1" spc="-5" dirty="0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l’IA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405" eaLnBrk="0" hangingPunct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2400" spc="2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l’impact et la mobilisation de l’IA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les IR, en continuité avec le travail qui </a:t>
            </a:r>
            <a:endParaRPr lang="fr-FR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405" eaLnBrk="0" hangingPunct="0">
              <a:spcAft>
                <a:spcPts val="0"/>
              </a:spcAft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avait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été accompli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matière de gestion écoresponsable des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données(</a:t>
            </a:r>
            <a:r>
              <a:rPr lang="fr-FR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FdR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2021)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5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</a:tabLs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</a:t>
            </a:r>
            <a:r>
              <a:rPr lang="en-US" sz="2400" b="1" spc="-15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l’aspect</a:t>
            </a:r>
            <a:r>
              <a:rPr lang="en-US" sz="24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</a:t>
            </a:r>
            <a:r>
              <a:rPr lang="en-US" sz="2400" b="1" spc="-15" dirty="0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ouverte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8940" indent="-342900" eaLnBrk="0" hangingPunct="0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 mis en œuvre pour la FdR2021 sera poursuivi se concentrant sur l’analyse de la politique de science ouverte des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infrastructures</a:t>
            </a:r>
          </a:p>
          <a:p>
            <a:pPr marL="408940" indent="-342900" eaLnBrk="0" hangingPunct="0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CALENDRIER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DE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l’EXERCICE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e 78"/>
          <p:cNvGrpSpPr>
            <a:grpSpLocks/>
          </p:cNvGrpSpPr>
          <p:nvPr/>
        </p:nvGrpSpPr>
        <p:grpSpPr bwMode="auto">
          <a:xfrm>
            <a:off x="872680" y="2244314"/>
            <a:ext cx="10001770" cy="2952405"/>
            <a:chOff x="-40" y="0"/>
            <a:chExt cx="13016" cy="3424"/>
          </a:xfrm>
        </p:grpSpPr>
        <p:grpSp>
          <p:nvGrpSpPr>
            <p:cNvPr id="80" name="Group 3"/>
            <p:cNvGrpSpPr>
              <a:grpSpLocks/>
            </p:cNvGrpSpPr>
            <p:nvPr/>
          </p:nvGrpSpPr>
          <p:grpSpPr bwMode="auto">
            <a:xfrm>
              <a:off x="701" y="497"/>
              <a:ext cx="12275" cy="212"/>
              <a:chOff x="701" y="497"/>
              <a:chExt cx="12275" cy="212"/>
            </a:xfrm>
          </p:grpSpPr>
          <p:sp>
            <p:nvSpPr>
              <p:cNvPr id="146" name="Freeform 4"/>
              <p:cNvSpPr>
                <a:spLocks/>
              </p:cNvSpPr>
              <p:nvPr/>
            </p:nvSpPr>
            <p:spPr bwMode="auto">
              <a:xfrm>
                <a:off x="701" y="497"/>
                <a:ext cx="12275" cy="212"/>
              </a:xfrm>
              <a:custGeom>
                <a:avLst/>
                <a:gdLst>
                  <a:gd name="T0" fmla="*/ 12092 w 12275"/>
                  <a:gd name="T1" fmla="*/ 0 h 212"/>
                  <a:gd name="T2" fmla="*/ 12079 w 12275"/>
                  <a:gd name="T3" fmla="*/ 3 h 212"/>
                  <a:gd name="T4" fmla="*/ 12072 w 12275"/>
                  <a:gd name="T5" fmla="*/ 14 h 212"/>
                  <a:gd name="T6" fmla="*/ 12066 w 12275"/>
                  <a:gd name="T7" fmla="*/ 25 h 212"/>
                  <a:gd name="T8" fmla="*/ 12069 w 12275"/>
                  <a:gd name="T9" fmla="*/ 39 h 212"/>
                  <a:gd name="T10" fmla="*/ 12144 w 12275"/>
                  <a:gd name="T11" fmla="*/ 83 h 212"/>
                  <a:gd name="T12" fmla="*/ 12229 w 12275"/>
                  <a:gd name="T13" fmla="*/ 83 h 212"/>
                  <a:gd name="T14" fmla="*/ 12229 w 12275"/>
                  <a:gd name="T15" fmla="*/ 128 h 212"/>
                  <a:gd name="T16" fmla="*/ 12144 w 12275"/>
                  <a:gd name="T17" fmla="*/ 128 h 212"/>
                  <a:gd name="T18" fmla="*/ 12080 w 12275"/>
                  <a:gd name="T19" fmla="*/ 166 h 212"/>
                  <a:gd name="T20" fmla="*/ 12069 w 12275"/>
                  <a:gd name="T21" fmla="*/ 172 h 212"/>
                  <a:gd name="T22" fmla="*/ 12066 w 12275"/>
                  <a:gd name="T23" fmla="*/ 186 h 212"/>
                  <a:gd name="T24" fmla="*/ 12072 w 12275"/>
                  <a:gd name="T25" fmla="*/ 197 h 212"/>
                  <a:gd name="T26" fmla="*/ 12078 w 12275"/>
                  <a:gd name="T27" fmla="*/ 208 h 212"/>
                  <a:gd name="T28" fmla="*/ 12092 w 12275"/>
                  <a:gd name="T29" fmla="*/ 211 h 212"/>
                  <a:gd name="T30" fmla="*/ 12235 w 12275"/>
                  <a:gd name="T31" fmla="*/ 128 h 212"/>
                  <a:gd name="T32" fmla="*/ 12229 w 12275"/>
                  <a:gd name="T33" fmla="*/ 128 h 212"/>
                  <a:gd name="T34" fmla="*/ 12235 w 12275"/>
                  <a:gd name="T35" fmla="*/ 128 h 212"/>
                  <a:gd name="T36" fmla="*/ 12274 w 12275"/>
                  <a:gd name="T37" fmla="*/ 106 h 212"/>
                  <a:gd name="T38" fmla="*/ 12092 w 12275"/>
                  <a:gd name="T3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75" h="212">
                    <a:moveTo>
                      <a:pt x="12092" y="0"/>
                    </a:moveTo>
                    <a:lnTo>
                      <a:pt x="12079" y="3"/>
                    </a:lnTo>
                    <a:lnTo>
                      <a:pt x="12072" y="14"/>
                    </a:lnTo>
                    <a:lnTo>
                      <a:pt x="12066" y="25"/>
                    </a:lnTo>
                    <a:lnTo>
                      <a:pt x="12069" y="39"/>
                    </a:lnTo>
                    <a:lnTo>
                      <a:pt x="12144" y="83"/>
                    </a:lnTo>
                    <a:lnTo>
                      <a:pt x="12229" y="83"/>
                    </a:lnTo>
                    <a:lnTo>
                      <a:pt x="12229" y="128"/>
                    </a:lnTo>
                    <a:lnTo>
                      <a:pt x="12144" y="128"/>
                    </a:lnTo>
                    <a:lnTo>
                      <a:pt x="12080" y="166"/>
                    </a:lnTo>
                    <a:lnTo>
                      <a:pt x="12069" y="172"/>
                    </a:lnTo>
                    <a:lnTo>
                      <a:pt x="12066" y="186"/>
                    </a:lnTo>
                    <a:lnTo>
                      <a:pt x="12072" y="197"/>
                    </a:lnTo>
                    <a:lnTo>
                      <a:pt x="12078" y="208"/>
                    </a:lnTo>
                    <a:lnTo>
                      <a:pt x="12092" y="211"/>
                    </a:lnTo>
                    <a:lnTo>
                      <a:pt x="12235" y="128"/>
                    </a:lnTo>
                    <a:lnTo>
                      <a:pt x="12229" y="128"/>
                    </a:lnTo>
                    <a:lnTo>
                      <a:pt x="12235" y="128"/>
                    </a:lnTo>
                    <a:lnTo>
                      <a:pt x="12274" y="106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7" name="Freeform 5"/>
              <p:cNvSpPr>
                <a:spLocks/>
              </p:cNvSpPr>
              <p:nvPr/>
            </p:nvSpPr>
            <p:spPr bwMode="auto">
              <a:xfrm>
                <a:off x="701" y="497"/>
                <a:ext cx="12275" cy="212"/>
              </a:xfrm>
              <a:custGeom>
                <a:avLst/>
                <a:gdLst>
                  <a:gd name="T0" fmla="*/ 12183 w 12275"/>
                  <a:gd name="T1" fmla="*/ 105 h 212"/>
                  <a:gd name="T2" fmla="*/ 12144 w 12275"/>
                  <a:gd name="T3" fmla="*/ 128 h 212"/>
                  <a:gd name="T4" fmla="*/ 12229 w 12275"/>
                  <a:gd name="T5" fmla="*/ 128 h 212"/>
                  <a:gd name="T6" fmla="*/ 12229 w 12275"/>
                  <a:gd name="T7" fmla="*/ 125 h 212"/>
                  <a:gd name="T8" fmla="*/ 12217 w 12275"/>
                  <a:gd name="T9" fmla="*/ 125 h 212"/>
                  <a:gd name="T10" fmla="*/ 12183 w 12275"/>
                  <a:gd name="T11" fmla="*/ 10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75" h="212">
                    <a:moveTo>
                      <a:pt x="12183" y="105"/>
                    </a:moveTo>
                    <a:lnTo>
                      <a:pt x="12144" y="128"/>
                    </a:lnTo>
                    <a:lnTo>
                      <a:pt x="12229" y="128"/>
                    </a:lnTo>
                    <a:lnTo>
                      <a:pt x="12229" y="125"/>
                    </a:lnTo>
                    <a:lnTo>
                      <a:pt x="12217" y="125"/>
                    </a:lnTo>
                    <a:lnTo>
                      <a:pt x="12183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Freeform 6"/>
              <p:cNvSpPr>
                <a:spLocks/>
              </p:cNvSpPr>
              <p:nvPr/>
            </p:nvSpPr>
            <p:spPr bwMode="auto">
              <a:xfrm>
                <a:off x="701" y="497"/>
                <a:ext cx="12275" cy="212"/>
              </a:xfrm>
              <a:custGeom>
                <a:avLst/>
                <a:gdLst>
                  <a:gd name="T0" fmla="*/ 0 w 12275"/>
                  <a:gd name="T1" fmla="*/ 73 h 212"/>
                  <a:gd name="T2" fmla="*/ 0 w 12275"/>
                  <a:gd name="T3" fmla="*/ 118 h 212"/>
                  <a:gd name="T4" fmla="*/ 12144 w 12275"/>
                  <a:gd name="T5" fmla="*/ 128 h 212"/>
                  <a:gd name="T6" fmla="*/ 12183 w 12275"/>
                  <a:gd name="T7" fmla="*/ 105 h 212"/>
                  <a:gd name="T8" fmla="*/ 12144 w 12275"/>
                  <a:gd name="T9" fmla="*/ 83 h 212"/>
                  <a:gd name="T10" fmla="*/ 0 w 12275"/>
                  <a:gd name="T11" fmla="*/ 7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75" h="212">
                    <a:moveTo>
                      <a:pt x="0" y="73"/>
                    </a:moveTo>
                    <a:lnTo>
                      <a:pt x="0" y="118"/>
                    </a:lnTo>
                    <a:lnTo>
                      <a:pt x="12144" y="128"/>
                    </a:lnTo>
                    <a:lnTo>
                      <a:pt x="12183" y="105"/>
                    </a:lnTo>
                    <a:lnTo>
                      <a:pt x="12144" y="8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Freeform 7"/>
              <p:cNvSpPr>
                <a:spLocks/>
              </p:cNvSpPr>
              <p:nvPr/>
            </p:nvSpPr>
            <p:spPr bwMode="auto">
              <a:xfrm>
                <a:off x="701" y="497"/>
                <a:ext cx="12275" cy="212"/>
              </a:xfrm>
              <a:custGeom>
                <a:avLst/>
                <a:gdLst>
                  <a:gd name="T0" fmla="*/ 12217 w 12275"/>
                  <a:gd name="T1" fmla="*/ 86 h 212"/>
                  <a:gd name="T2" fmla="*/ 12183 w 12275"/>
                  <a:gd name="T3" fmla="*/ 105 h 212"/>
                  <a:gd name="T4" fmla="*/ 12217 w 12275"/>
                  <a:gd name="T5" fmla="*/ 125 h 212"/>
                  <a:gd name="T6" fmla="*/ 12217 w 12275"/>
                  <a:gd name="T7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75" h="212">
                    <a:moveTo>
                      <a:pt x="12217" y="86"/>
                    </a:moveTo>
                    <a:lnTo>
                      <a:pt x="12183" y="105"/>
                    </a:lnTo>
                    <a:lnTo>
                      <a:pt x="12217" y="125"/>
                    </a:lnTo>
                    <a:lnTo>
                      <a:pt x="12217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0" name="Freeform 8"/>
              <p:cNvSpPr>
                <a:spLocks/>
              </p:cNvSpPr>
              <p:nvPr/>
            </p:nvSpPr>
            <p:spPr bwMode="auto">
              <a:xfrm>
                <a:off x="701" y="497"/>
                <a:ext cx="12275" cy="212"/>
              </a:xfrm>
              <a:custGeom>
                <a:avLst/>
                <a:gdLst>
                  <a:gd name="T0" fmla="*/ 12229 w 12275"/>
                  <a:gd name="T1" fmla="*/ 86 h 212"/>
                  <a:gd name="T2" fmla="*/ 12217 w 12275"/>
                  <a:gd name="T3" fmla="*/ 86 h 212"/>
                  <a:gd name="T4" fmla="*/ 12217 w 12275"/>
                  <a:gd name="T5" fmla="*/ 125 h 212"/>
                  <a:gd name="T6" fmla="*/ 12229 w 12275"/>
                  <a:gd name="T7" fmla="*/ 125 h 212"/>
                  <a:gd name="T8" fmla="*/ 12229 w 12275"/>
                  <a:gd name="T9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75" h="212">
                    <a:moveTo>
                      <a:pt x="12229" y="86"/>
                    </a:moveTo>
                    <a:lnTo>
                      <a:pt x="12217" y="86"/>
                    </a:lnTo>
                    <a:lnTo>
                      <a:pt x="12217" y="125"/>
                    </a:lnTo>
                    <a:lnTo>
                      <a:pt x="12229" y="125"/>
                    </a:lnTo>
                    <a:lnTo>
                      <a:pt x="12229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Freeform 9"/>
              <p:cNvSpPr>
                <a:spLocks/>
              </p:cNvSpPr>
              <p:nvPr/>
            </p:nvSpPr>
            <p:spPr bwMode="auto">
              <a:xfrm>
                <a:off x="701" y="497"/>
                <a:ext cx="12275" cy="212"/>
              </a:xfrm>
              <a:custGeom>
                <a:avLst/>
                <a:gdLst>
                  <a:gd name="T0" fmla="*/ 12144 w 12275"/>
                  <a:gd name="T1" fmla="*/ 83 h 212"/>
                  <a:gd name="T2" fmla="*/ 12183 w 12275"/>
                  <a:gd name="T3" fmla="*/ 105 h 212"/>
                  <a:gd name="T4" fmla="*/ 12217 w 12275"/>
                  <a:gd name="T5" fmla="*/ 86 h 212"/>
                  <a:gd name="T6" fmla="*/ 12229 w 12275"/>
                  <a:gd name="T7" fmla="*/ 86 h 212"/>
                  <a:gd name="T8" fmla="*/ 12229 w 12275"/>
                  <a:gd name="T9" fmla="*/ 83 h 212"/>
                  <a:gd name="T10" fmla="*/ 12144 w 12275"/>
                  <a:gd name="T11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75" h="212">
                    <a:moveTo>
                      <a:pt x="12144" y="83"/>
                    </a:moveTo>
                    <a:lnTo>
                      <a:pt x="12183" y="105"/>
                    </a:lnTo>
                    <a:lnTo>
                      <a:pt x="12217" y="86"/>
                    </a:lnTo>
                    <a:lnTo>
                      <a:pt x="12229" y="86"/>
                    </a:lnTo>
                    <a:lnTo>
                      <a:pt x="12229" y="83"/>
                    </a:lnTo>
                    <a:lnTo>
                      <a:pt x="1214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10170" y="2725"/>
              <a:ext cx="1448" cy="682"/>
            </a:xfrm>
            <a:custGeom>
              <a:avLst/>
              <a:gdLst>
                <a:gd name="T0" fmla="*/ 1106 w 1448"/>
                <a:gd name="T1" fmla="*/ 0 h 682"/>
                <a:gd name="T2" fmla="*/ 0 w 1448"/>
                <a:gd name="T3" fmla="*/ 0 h 682"/>
                <a:gd name="T4" fmla="*/ 340 w 1448"/>
                <a:gd name="T5" fmla="*/ 340 h 682"/>
                <a:gd name="T6" fmla="*/ 0 w 1448"/>
                <a:gd name="T7" fmla="*/ 681 h 682"/>
                <a:gd name="T8" fmla="*/ 1106 w 1448"/>
                <a:gd name="T9" fmla="*/ 681 h 682"/>
                <a:gd name="T10" fmla="*/ 1447 w 1448"/>
                <a:gd name="T11" fmla="*/ 340 h 682"/>
                <a:gd name="T12" fmla="*/ 1106 w 1448"/>
                <a:gd name="T13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8" h="682">
                  <a:moveTo>
                    <a:pt x="1106" y="0"/>
                  </a:moveTo>
                  <a:lnTo>
                    <a:pt x="0" y="0"/>
                  </a:lnTo>
                  <a:lnTo>
                    <a:pt x="340" y="340"/>
                  </a:lnTo>
                  <a:lnTo>
                    <a:pt x="0" y="681"/>
                  </a:lnTo>
                  <a:lnTo>
                    <a:pt x="1106" y="681"/>
                  </a:lnTo>
                  <a:lnTo>
                    <a:pt x="1447" y="340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10170" y="2725"/>
              <a:ext cx="1448" cy="682"/>
            </a:xfrm>
            <a:custGeom>
              <a:avLst/>
              <a:gdLst>
                <a:gd name="T0" fmla="*/ 0 w 1448"/>
                <a:gd name="T1" fmla="*/ 0 h 682"/>
                <a:gd name="T2" fmla="*/ 1106 w 1448"/>
                <a:gd name="T3" fmla="*/ 0 h 682"/>
                <a:gd name="T4" fmla="*/ 1447 w 1448"/>
                <a:gd name="T5" fmla="*/ 340 h 682"/>
                <a:gd name="T6" fmla="*/ 1106 w 1448"/>
                <a:gd name="T7" fmla="*/ 681 h 682"/>
                <a:gd name="T8" fmla="*/ 0 w 1448"/>
                <a:gd name="T9" fmla="*/ 681 h 682"/>
                <a:gd name="T10" fmla="*/ 340 w 1448"/>
                <a:gd name="T11" fmla="*/ 340 h 682"/>
                <a:gd name="T12" fmla="*/ 0 w 1448"/>
                <a:gd name="T13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8" h="682">
                  <a:moveTo>
                    <a:pt x="0" y="0"/>
                  </a:moveTo>
                  <a:lnTo>
                    <a:pt x="1106" y="0"/>
                  </a:lnTo>
                  <a:lnTo>
                    <a:pt x="1447" y="340"/>
                  </a:lnTo>
                  <a:lnTo>
                    <a:pt x="1106" y="681"/>
                  </a:lnTo>
                  <a:lnTo>
                    <a:pt x="0" y="681"/>
                  </a:lnTo>
                  <a:lnTo>
                    <a:pt x="340" y="3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9082" y="2732"/>
              <a:ext cx="1438" cy="665"/>
            </a:xfrm>
            <a:custGeom>
              <a:avLst/>
              <a:gdLst>
                <a:gd name="T0" fmla="*/ 1105 w 1438"/>
                <a:gd name="T1" fmla="*/ 0 h 665"/>
                <a:gd name="T2" fmla="*/ 0 w 1438"/>
                <a:gd name="T3" fmla="*/ 0 h 665"/>
                <a:gd name="T4" fmla="*/ 332 w 1438"/>
                <a:gd name="T5" fmla="*/ 332 h 665"/>
                <a:gd name="T6" fmla="*/ 0 w 1438"/>
                <a:gd name="T7" fmla="*/ 664 h 665"/>
                <a:gd name="T8" fmla="*/ 1105 w 1438"/>
                <a:gd name="T9" fmla="*/ 664 h 665"/>
                <a:gd name="T10" fmla="*/ 1437 w 1438"/>
                <a:gd name="T11" fmla="*/ 332 h 665"/>
                <a:gd name="T12" fmla="*/ 1105 w 1438"/>
                <a:gd name="T13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8" h="665">
                  <a:moveTo>
                    <a:pt x="1105" y="0"/>
                  </a:moveTo>
                  <a:lnTo>
                    <a:pt x="0" y="0"/>
                  </a:lnTo>
                  <a:lnTo>
                    <a:pt x="332" y="332"/>
                  </a:lnTo>
                  <a:lnTo>
                    <a:pt x="0" y="664"/>
                  </a:lnTo>
                  <a:lnTo>
                    <a:pt x="1105" y="664"/>
                  </a:lnTo>
                  <a:lnTo>
                    <a:pt x="1437" y="332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9082" y="2732"/>
              <a:ext cx="1438" cy="665"/>
            </a:xfrm>
            <a:custGeom>
              <a:avLst/>
              <a:gdLst>
                <a:gd name="T0" fmla="*/ 0 w 1438"/>
                <a:gd name="T1" fmla="*/ 0 h 665"/>
                <a:gd name="T2" fmla="*/ 1105 w 1438"/>
                <a:gd name="T3" fmla="*/ 0 h 665"/>
                <a:gd name="T4" fmla="*/ 1437 w 1438"/>
                <a:gd name="T5" fmla="*/ 332 h 665"/>
                <a:gd name="T6" fmla="*/ 1105 w 1438"/>
                <a:gd name="T7" fmla="*/ 664 h 665"/>
                <a:gd name="T8" fmla="*/ 0 w 1438"/>
                <a:gd name="T9" fmla="*/ 664 h 665"/>
                <a:gd name="T10" fmla="*/ 332 w 1438"/>
                <a:gd name="T11" fmla="*/ 332 h 665"/>
                <a:gd name="T12" fmla="*/ 0 w 1438"/>
                <a:gd name="T13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8" h="665">
                  <a:moveTo>
                    <a:pt x="0" y="0"/>
                  </a:moveTo>
                  <a:lnTo>
                    <a:pt x="1105" y="0"/>
                  </a:lnTo>
                  <a:lnTo>
                    <a:pt x="1437" y="332"/>
                  </a:lnTo>
                  <a:lnTo>
                    <a:pt x="1105" y="664"/>
                  </a:lnTo>
                  <a:lnTo>
                    <a:pt x="0" y="664"/>
                  </a:lnTo>
                  <a:lnTo>
                    <a:pt x="332" y="3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2597" y="2744"/>
              <a:ext cx="1306" cy="680"/>
            </a:xfrm>
            <a:custGeom>
              <a:avLst/>
              <a:gdLst>
                <a:gd name="T0" fmla="*/ 965 w 1306"/>
                <a:gd name="T1" fmla="*/ 0 h 680"/>
                <a:gd name="T2" fmla="*/ 0 w 1306"/>
                <a:gd name="T3" fmla="*/ 0 h 680"/>
                <a:gd name="T4" fmla="*/ 339 w 1306"/>
                <a:gd name="T5" fmla="*/ 339 h 680"/>
                <a:gd name="T6" fmla="*/ 0 w 1306"/>
                <a:gd name="T7" fmla="*/ 679 h 680"/>
                <a:gd name="T8" fmla="*/ 965 w 1306"/>
                <a:gd name="T9" fmla="*/ 679 h 680"/>
                <a:gd name="T10" fmla="*/ 1305 w 1306"/>
                <a:gd name="T11" fmla="*/ 339 h 680"/>
                <a:gd name="T12" fmla="*/ 965 w 1306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6" h="680">
                  <a:moveTo>
                    <a:pt x="965" y="0"/>
                  </a:moveTo>
                  <a:lnTo>
                    <a:pt x="0" y="0"/>
                  </a:lnTo>
                  <a:lnTo>
                    <a:pt x="339" y="339"/>
                  </a:lnTo>
                  <a:lnTo>
                    <a:pt x="0" y="679"/>
                  </a:lnTo>
                  <a:lnTo>
                    <a:pt x="965" y="679"/>
                  </a:lnTo>
                  <a:lnTo>
                    <a:pt x="1305" y="33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2597" y="2744"/>
              <a:ext cx="1306" cy="680"/>
            </a:xfrm>
            <a:custGeom>
              <a:avLst/>
              <a:gdLst>
                <a:gd name="T0" fmla="*/ 0 w 1306"/>
                <a:gd name="T1" fmla="*/ 0 h 680"/>
                <a:gd name="T2" fmla="*/ 965 w 1306"/>
                <a:gd name="T3" fmla="*/ 0 h 680"/>
                <a:gd name="T4" fmla="*/ 1305 w 1306"/>
                <a:gd name="T5" fmla="*/ 339 h 680"/>
                <a:gd name="T6" fmla="*/ 965 w 1306"/>
                <a:gd name="T7" fmla="*/ 679 h 680"/>
                <a:gd name="T8" fmla="*/ 0 w 1306"/>
                <a:gd name="T9" fmla="*/ 679 h 680"/>
                <a:gd name="T10" fmla="*/ 339 w 1306"/>
                <a:gd name="T11" fmla="*/ 339 h 680"/>
                <a:gd name="T12" fmla="*/ 0 w 1306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6" h="680">
                  <a:moveTo>
                    <a:pt x="0" y="0"/>
                  </a:moveTo>
                  <a:lnTo>
                    <a:pt x="965" y="0"/>
                  </a:lnTo>
                  <a:lnTo>
                    <a:pt x="1305" y="339"/>
                  </a:lnTo>
                  <a:lnTo>
                    <a:pt x="965" y="679"/>
                  </a:lnTo>
                  <a:lnTo>
                    <a:pt x="0" y="679"/>
                  </a:lnTo>
                  <a:lnTo>
                    <a:pt x="339" y="3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7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724"/>
              <a:ext cx="136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2722"/>
              <a:ext cx="144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" y="2719"/>
              <a:ext cx="134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" y="2719"/>
              <a:ext cx="144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7993" y="2744"/>
              <a:ext cx="1493" cy="644"/>
            </a:xfrm>
            <a:custGeom>
              <a:avLst/>
              <a:gdLst>
                <a:gd name="T0" fmla="*/ 1171 w 1493"/>
                <a:gd name="T1" fmla="*/ 0 h 644"/>
                <a:gd name="T2" fmla="*/ 0 w 1493"/>
                <a:gd name="T3" fmla="*/ 0 h 644"/>
                <a:gd name="T4" fmla="*/ 321 w 1493"/>
                <a:gd name="T5" fmla="*/ 321 h 644"/>
                <a:gd name="T6" fmla="*/ 0 w 1493"/>
                <a:gd name="T7" fmla="*/ 643 h 644"/>
                <a:gd name="T8" fmla="*/ 1171 w 1493"/>
                <a:gd name="T9" fmla="*/ 643 h 644"/>
                <a:gd name="T10" fmla="*/ 1492 w 1493"/>
                <a:gd name="T11" fmla="*/ 321 h 644"/>
                <a:gd name="T12" fmla="*/ 1171 w 1493"/>
                <a:gd name="T1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3" h="644">
                  <a:moveTo>
                    <a:pt x="1171" y="0"/>
                  </a:moveTo>
                  <a:lnTo>
                    <a:pt x="0" y="0"/>
                  </a:lnTo>
                  <a:lnTo>
                    <a:pt x="321" y="321"/>
                  </a:lnTo>
                  <a:lnTo>
                    <a:pt x="0" y="643"/>
                  </a:lnTo>
                  <a:lnTo>
                    <a:pt x="1171" y="643"/>
                  </a:lnTo>
                  <a:lnTo>
                    <a:pt x="1492" y="321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auto">
            <a:xfrm>
              <a:off x="7993" y="2744"/>
              <a:ext cx="1493" cy="644"/>
            </a:xfrm>
            <a:custGeom>
              <a:avLst/>
              <a:gdLst>
                <a:gd name="T0" fmla="*/ 0 w 1493"/>
                <a:gd name="T1" fmla="*/ 0 h 644"/>
                <a:gd name="T2" fmla="*/ 1171 w 1493"/>
                <a:gd name="T3" fmla="*/ 0 h 644"/>
                <a:gd name="T4" fmla="*/ 1492 w 1493"/>
                <a:gd name="T5" fmla="*/ 321 h 644"/>
                <a:gd name="T6" fmla="*/ 1171 w 1493"/>
                <a:gd name="T7" fmla="*/ 643 h 644"/>
                <a:gd name="T8" fmla="*/ 0 w 1493"/>
                <a:gd name="T9" fmla="*/ 643 h 644"/>
                <a:gd name="T10" fmla="*/ 321 w 1493"/>
                <a:gd name="T11" fmla="*/ 321 h 644"/>
                <a:gd name="T12" fmla="*/ 0 w 1493"/>
                <a:gd name="T1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3" h="644">
                  <a:moveTo>
                    <a:pt x="0" y="0"/>
                  </a:moveTo>
                  <a:lnTo>
                    <a:pt x="1171" y="0"/>
                  </a:lnTo>
                  <a:lnTo>
                    <a:pt x="1492" y="321"/>
                  </a:lnTo>
                  <a:lnTo>
                    <a:pt x="1171" y="643"/>
                  </a:lnTo>
                  <a:lnTo>
                    <a:pt x="0" y="643"/>
                  </a:lnTo>
                  <a:lnTo>
                    <a:pt x="321" y="3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93" name="Group 22"/>
            <p:cNvGrpSpPr>
              <a:grpSpLocks/>
            </p:cNvGrpSpPr>
            <p:nvPr/>
          </p:nvGrpSpPr>
          <p:grpSpPr bwMode="auto">
            <a:xfrm>
              <a:off x="637" y="2211"/>
              <a:ext cx="10623" cy="435"/>
              <a:chOff x="637" y="2211"/>
              <a:chExt cx="10623" cy="435"/>
            </a:xfrm>
          </p:grpSpPr>
          <p:sp>
            <p:nvSpPr>
              <p:cNvPr id="144" name="Freeform 23"/>
              <p:cNvSpPr>
                <a:spLocks/>
              </p:cNvSpPr>
              <p:nvPr/>
            </p:nvSpPr>
            <p:spPr bwMode="auto">
              <a:xfrm>
                <a:off x="637" y="2211"/>
                <a:ext cx="10623" cy="435"/>
              </a:xfrm>
              <a:custGeom>
                <a:avLst/>
                <a:gdLst>
                  <a:gd name="T0" fmla="*/ 2877 w 10623"/>
                  <a:gd name="T1" fmla="*/ 434 h 435"/>
                  <a:gd name="T2" fmla="*/ 2874 w 10623"/>
                  <a:gd name="T3" fmla="*/ 354 h 435"/>
                  <a:gd name="T4" fmla="*/ 2867 w 10623"/>
                  <a:gd name="T5" fmla="*/ 289 h 435"/>
                  <a:gd name="T6" fmla="*/ 2856 w 10623"/>
                  <a:gd name="T7" fmla="*/ 245 h 435"/>
                  <a:gd name="T8" fmla="*/ 2843 w 10623"/>
                  <a:gd name="T9" fmla="*/ 229 h 435"/>
                  <a:gd name="T10" fmla="*/ 1472 w 10623"/>
                  <a:gd name="T11" fmla="*/ 229 h 435"/>
                  <a:gd name="T12" fmla="*/ 1459 w 10623"/>
                  <a:gd name="T13" fmla="*/ 213 h 435"/>
                  <a:gd name="T14" fmla="*/ 1448 w 10623"/>
                  <a:gd name="T15" fmla="*/ 169 h 435"/>
                  <a:gd name="T16" fmla="*/ 1441 w 10623"/>
                  <a:gd name="T17" fmla="*/ 103 h 435"/>
                  <a:gd name="T18" fmla="*/ 1438 w 10623"/>
                  <a:gd name="T19" fmla="*/ 23 h 435"/>
                  <a:gd name="T20" fmla="*/ 1436 w 10623"/>
                  <a:gd name="T21" fmla="*/ 103 h 435"/>
                  <a:gd name="T22" fmla="*/ 1428 w 10623"/>
                  <a:gd name="T23" fmla="*/ 169 h 435"/>
                  <a:gd name="T24" fmla="*/ 1417 w 10623"/>
                  <a:gd name="T25" fmla="*/ 213 h 435"/>
                  <a:gd name="T26" fmla="*/ 1404 w 10623"/>
                  <a:gd name="T27" fmla="*/ 229 h 435"/>
                  <a:gd name="T28" fmla="*/ 34 w 10623"/>
                  <a:gd name="T29" fmla="*/ 229 h 435"/>
                  <a:gd name="T30" fmla="*/ 20 w 10623"/>
                  <a:gd name="T31" fmla="*/ 245 h 435"/>
                  <a:gd name="T32" fmla="*/ 10 w 10623"/>
                  <a:gd name="T33" fmla="*/ 289 h 435"/>
                  <a:gd name="T34" fmla="*/ 2 w 10623"/>
                  <a:gd name="T35" fmla="*/ 354 h 435"/>
                  <a:gd name="T36" fmla="*/ 0 w 10623"/>
                  <a:gd name="T37" fmla="*/ 434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23" h="435">
                    <a:moveTo>
                      <a:pt x="2877" y="434"/>
                    </a:moveTo>
                    <a:lnTo>
                      <a:pt x="2874" y="354"/>
                    </a:lnTo>
                    <a:lnTo>
                      <a:pt x="2867" y="289"/>
                    </a:lnTo>
                    <a:lnTo>
                      <a:pt x="2856" y="245"/>
                    </a:lnTo>
                    <a:lnTo>
                      <a:pt x="2843" y="229"/>
                    </a:lnTo>
                    <a:lnTo>
                      <a:pt x="1472" y="229"/>
                    </a:lnTo>
                    <a:lnTo>
                      <a:pt x="1459" y="213"/>
                    </a:lnTo>
                    <a:lnTo>
                      <a:pt x="1448" y="169"/>
                    </a:lnTo>
                    <a:lnTo>
                      <a:pt x="1441" y="103"/>
                    </a:lnTo>
                    <a:lnTo>
                      <a:pt x="1438" y="23"/>
                    </a:lnTo>
                    <a:lnTo>
                      <a:pt x="1436" y="103"/>
                    </a:lnTo>
                    <a:lnTo>
                      <a:pt x="1428" y="169"/>
                    </a:lnTo>
                    <a:lnTo>
                      <a:pt x="1417" y="213"/>
                    </a:lnTo>
                    <a:lnTo>
                      <a:pt x="1404" y="229"/>
                    </a:lnTo>
                    <a:lnTo>
                      <a:pt x="34" y="229"/>
                    </a:lnTo>
                    <a:lnTo>
                      <a:pt x="20" y="245"/>
                    </a:lnTo>
                    <a:lnTo>
                      <a:pt x="10" y="289"/>
                    </a:lnTo>
                    <a:lnTo>
                      <a:pt x="2" y="354"/>
                    </a:lnTo>
                    <a:lnTo>
                      <a:pt x="0" y="434"/>
                    </a:lnTo>
                  </a:path>
                </a:pathLst>
              </a:custGeom>
              <a:noFill/>
              <a:ln w="19812">
                <a:solidFill>
                  <a:srgbClr val="0057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Freeform 24"/>
              <p:cNvSpPr>
                <a:spLocks/>
              </p:cNvSpPr>
              <p:nvPr/>
            </p:nvSpPr>
            <p:spPr bwMode="auto">
              <a:xfrm>
                <a:off x="637" y="2211"/>
                <a:ext cx="10623" cy="435"/>
              </a:xfrm>
              <a:custGeom>
                <a:avLst/>
                <a:gdLst>
                  <a:gd name="T0" fmla="*/ 10622 w 10623"/>
                  <a:gd name="T1" fmla="*/ 398 h 435"/>
                  <a:gd name="T2" fmla="*/ 10619 w 10623"/>
                  <a:gd name="T3" fmla="*/ 320 h 435"/>
                  <a:gd name="T4" fmla="*/ 10612 w 10623"/>
                  <a:gd name="T5" fmla="*/ 257 h 435"/>
                  <a:gd name="T6" fmla="*/ 10602 w 10623"/>
                  <a:gd name="T7" fmla="*/ 214 h 435"/>
                  <a:gd name="T8" fmla="*/ 10589 w 10623"/>
                  <a:gd name="T9" fmla="*/ 199 h 435"/>
                  <a:gd name="T10" fmla="*/ 9064 w 10623"/>
                  <a:gd name="T11" fmla="*/ 199 h 435"/>
                  <a:gd name="T12" fmla="*/ 9051 w 10623"/>
                  <a:gd name="T13" fmla="*/ 183 h 435"/>
                  <a:gd name="T14" fmla="*/ 9040 w 10623"/>
                  <a:gd name="T15" fmla="*/ 140 h 435"/>
                  <a:gd name="T16" fmla="*/ 9033 w 10623"/>
                  <a:gd name="T17" fmla="*/ 77 h 435"/>
                  <a:gd name="T18" fmla="*/ 9031 w 10623"/>
                  <a:gd name="T19" fmla="*/ 0 h 435"/>
                  <a:gd name="T20" fmla="*/ 9028 w 10623"/>
                  <a:gd name="T21" fmla="*/ 77 h 435"/>
                  <a:gd name="T22" fmla="*/ 9021 w 10623"/>
                  <a:gd name="T23" fmla="*/ 140 h 435"/>
                  <a:gd name="T24" fmla="*/ 9010 w 10623"/>
                  <a:gd name="T25" fmla="*/ 183 h 435"/>
                  <a:gd name="T26" fmla="*/ 8998 w 10623"/>
                  <a:gd name="T27" fmla="*/ 199 h 435"/>
                  <a:gd name="T28" fmla="*/ 7473 w 10623"/>
                  <a:gd name="T29" fmla="*/ 199 h 435"/>
                  <a:gd name="T30" fmla="*/ 7460 w 10623"/>
                  <a:gd name="T31" fmla="*/ 214 h 435"/>
                  <a:gd name="T32" fmla="*/ 7449 w 10623"/>
                  <a:gd name="T33" fmla="*/ 257 h 435"/>
                  <a:gd name="T34" fmla="*/ 7442 w 10623"/>
                  <a:gd name="T35" fmla="*/ 320 h 435"/>
                  <a:gd name="T36" fmla="*/ 7440 w 10623"/>
                  <a:gd name="T37" fmla="*/ 398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23" h="435">
                    <a:moveTo>
                      <a:pt x="10622" y="398"/>
                    </a:moveTo>
                    <a:lnTo>
                      <a:pt x="10619" y="320"/>
                    </a:lnTo>
                    <a:lnTo>
                      <a:pt x="10612" y="257"/>
                    </a:lnTo>
                    <a:lnTo>
                      <a:pt x="10602" y="214"/>
                    </a:lnTo>
                    <a:lnTo>
                      <a:pt x="10589" y="199"/>
                    </a:lnTo>
                    <a:lnTo>
                      <a:pt x="9064" y="199"/>
                    </a:lnTo>
                    <a:lnTo>
                      <a:pt x="9051" y="183"/>
                    </a:lnTo>
                    <a:lnTo>
                      <a:pt x="9040" y="140"/>
                    </a:lnTo>
                    <a:lnTo>
                      <a:pt x="9033" y="77"/>
                    </a:lnTo>
                    <a:lnTo>
                      <a:pt x="9031" y="0"/>
                    </a:lnTo>
                    <a:lnTo>
                      <a:pt x="9028" y="77"/>
                    </a:lnTo>
                    <a:lnTo>
                      <a:pt x="9021" y="140"/>
                    </a:lnTo>
                    <a:lnTo>
                      <a:pt x="9010" y="183"/>
                    </a:lnTo>
                    <a:lnTo>
                      <a:pt x="8998" y="199"/>
                    </a:lnTo>
                    <a:lnTo>
                      <a:pt x="7473" y="199"/>
                    </a:lnTo>
                    <a:lnTo>
                      <a:pt x="7460" y="214"/>
                    </a:lnTo>
                    <a:lnTo>
                      <a:pt x="7449" y="257"/>
                    </a:lnTo>
                    <a:lnTo>
                      <a:pt x="7442" y="320"/>
                    </a:lnTo>
                    <a:lnTo>
                      <a:pt x="7440" y="398"/>
                    </a:lnTo>
                  </a:path>
                </a:pathLst>
              </a:custGeom>
              <a:noFill/>
              <a:ln w="19812">
                <a:solidFill>
                  <a:srgbClr val="0057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3259" y="1106"/>
              <a:ext cx="231" cy="1095"/>
            </a:xfrm>
            <a:custGeom>
              <a:avLst/>
              <a:gdLst>
                <a:gd name="T0" fmla="*/ 230 w 231"/>
                <a:gd name="T1" fmla="*/ 1095 h 1095"/>
                <a:gd name="T2" fmla="*/ 0 w 231"/>
                <a:gd name="T3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1" h="1095">
                  <a:moveTo>
                    <a:pt x="230" y="1095"/>
                  </a:moveTo>
                  <a:lnTo>
                    <a:pt x="0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5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26"/>
              <a:ext cx="144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" y="24"/>
              <a:ext cx="1400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28"/>
            <p:cNvSpPr>
              <a:spLocks/>
            </p:cNvSpPr>
            <p:nvPr/>
          </p:nvSpPr>
          <p:spPr bwMode="auto">
            <a:xfrm>
              <a:off x="10915" y="1152"/>
              <a:ext cx="20" cy="1045"/>
            </a:xfrm>
            <a:custGeom>
              <a:avLst/>
              <a:gdLst>
                <a:gd name="T0" fmla="*/ 12 w 20"/>
                <a:gd name="T1" fmla="*/ 1044 h 1045"/>
                <a:gd name="T2" fmla="*/ 0 w 20"/>
                <a:gd name="T3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45">
                  <a:moveTo>
                    <a:pt x="12" y="1044"/>
                  </a:moveTo>
                  <a:lnTo>
                    <a:pt x="0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8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0" y="53"/>
              <a:ext cx="2280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3" y="0"/>
              <a:ext cx="152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31"/>
            <p:cNvSpPr>
              <a:spLocks/>
            </p:cNvSpPr>
            <p:nvPr/>
          </p:nvSpPr>
          <p:spPr bwMode="auto">
            <a:xfrm>
              <a:off x="1628" y="2744"/>
              <a:ext cx="1308" cy="680"/>
            </a:xfrm>
            <a:custGeom>
              <a:avLst/>
              <a:gdLst>
                <a:gd name="T0" fmla="*/ 968 w 1308"/>
                <a:gd name="T1" fmla="*/ 0 h 680"/>
                <a:gd name="T2" fmla="*/ 0 w 1308"/>
                <a:gd name="T3" fmla="*/ 0 h 680"/>
                <a:gd name="T4" fmla="*/ 339 w 1308"/>
                <a:gd name="T5" fmla="*/ 339 h 680"/>
                <a:gd name="T6" fmla="*/ 0 w 1308"/>
                <a:gd name="T7" fmla="*/ 679 h 680"/>
                <a:gd name="T8" fmla="*/ 968 w 1308"/>
                <a:gd name="T9" fmla="*/ 679 h 680"/>
                <a:gd name="T10" fmla="*/ 1307 w 1308"/>
                <a:gd name="T11" fmla="*/ 339 h 680"/>
                <a:gd name="T12" fmla="*/ 968 w 1308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80">
                  <a:moveTo>
                    <a:pt x="968" y="0"/>
                  </a:moveTo>
                  <a:lnTo>
                    <a:pt x="0" y="0"/>
                  </a:lnTo>
                  <a:lnTo>
                    <a:pt x="339" y="339"/>
                  </a:lnTo>
                  <a:lnTo>
                    <a:pt x="0" y="679"/>
                  </a:lnTo>
                  <a:lnTo>
                    <a:pt x="968" y="679"/>
                  </a:lnTo>
                  <a:lnTo>
                    <a:pt x="1307" y="33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1628" y="2744"/>
              <a:ext cx="1308" cy="680"/>
            </a:xfrm>
            <a:custGeom>
              <a:avLst/>
              <a:gdLst>
                <a:gd name="T0" fmla="*/ 0 w 1308"/>
                <a:gd name="T1" fmla="*/ 0 h 680"/>
                <a:gd name="T2" fmla="*/ 968 w 1308"/>
                <a:gd name="T3" fmla="*/ 0 h 680"/>
                <a:gd name="T4" fmla="*/ 1307 w 1308"/>
                <a:gd name="T5" fmla="*/ 339 h 680"/>
                <a:gd name="T6" fmla="*/ 968 w 1308"/>
                <a:gd name="T7" fmla="*/ 679 h 680"/>
                <a:gd name="T8" fmla="*/ 0 w 1308"/>
                <a:gd name="T9" fmla="*/ 679 h 680"/>
                <a:gd name="T10" fmla="*/ 339 w 1308"/>
                <a:gd name="T11" fmla="*/ 339 h 680"/>
                <a:gd name="T12" fmla="*/ 0 w 1308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80">
                  <a:moveTo>
                    <a:pt x="0" y="0"/>
                  </a:moveTo>
                  <a:lnTo>
                    <a:pt x="968" y="0"/>
                  </a:lnTo>
                  <a:lnTo>
                    <a:pt x="1307" y="339"/>
                  </a:lnTo>
                  <a:lnTo>
                    <a:pt x="968" y="679"/>
                  </a:lnTo>
                  <a:lnTo>
                    <a:pt x="0" y="679"/>
                  </a:lnTo>
                  <a:lnTo>
                    <a:pt x="339" y="3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2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36"/>
              <a:ext cx="1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5"/>
              <a:ext cx="130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1929" y="1048"/>
              <a:ext cx="753" cy="1162"/>
            </a:xfrm>
            <a:custGeom>
              <a:avLst/>
              <a:gdLst>
                <a:gd name="T0" fmla="*/ 752 w 753"/>
                <a:gd name="T1" fmla="*/ 1162 h 1162"/>
                <a:gd name="T2" fmla="*/ 0 w 753"/>
                <a:gd name="T3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3" h="1162">
                  <a:moveTo>
                    <a:pt x="752" y="1162"/>
                  </a:moveTo>
                  <a:lnTo>
                    <a:pt x="0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5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6"/>
              <a:ext cx="1460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3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17"/>
              <a:ext cx="1400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3934" y="2151"/>
              <a:ext cx="3999" cy="471"/>
            </a:xfrm>
            <a:custGeom>
              <a:avLst/>
              <a:gdLst>
                <a:gd name="T0" fmla="*/ 3998 w 3999"/>
                <a:gd name="T1" fmla="*/ 470 h 471"/>
                <a:gd name="T2" fmla="*/ 3995 w 3999"/>
                <a:gd name="T3" fmla="*/ 378 h 471"/>
                <a:gd name="T4" fmla="*/ 3986 w 3999"/>
                <a:gd name="T5" fmla="*/ 304 h 471"/>
                <a:gd name="T6" fmla="*/ 3974 w 3999"/>
                <a:gd name="T7" fmla="*/ 253 h 471"/>
                <a:gd name="T8" fmla="*/ 3959 w 3999"/>
                <a:gd name="T9" fmla="*/ 235 h 471"/>
                <a:gd name="T10" fmla="*/ 2038 w 3999"/>
                <a:gd name="T11" fmla="*/ 235 h 471"/>
                <a:gd name="T12" fmla="*/ 2023 w 3999"/>
                <a:gd name="T13" fmla="*/ 216 h 471"/>
                <a:gd name="T14" fmla="*/ 2010 w 3999"/>
                <a:gd name="T15" fmla="*/ 166 h 471"/>
                <a:gd name="T16" fmla="*/ 2002 w 3999"/>
                <a:gd name="T17" fmla="*/ 91 h 471"/>
                <a:gd name="T18" fmla="*/ 1999 w 3999"/>
                <a:gd name="T19" fmla="*/ 0 h 471"/>
                <a:gd name="T20" fmla="*/ 1996 w 3999"/>
                <a:gd name="T21" fmla="*/ 91 h 471"/>
                <a:gd name="T22" fmla="*/ 1987 w 3999"/>
                <a:gd name="T23" fmla="*/ 166 h 471"/>
                <a:gd name="T24" fmla="*/ 1975 w 3999"/>
                <a:gd name="T25" fmla="*/ 216 h 471"/>
                <a:gd name="T26" fmla="*/ 1959 w 3999"/>
                <a:gd name="T27" fmla="*/ 235 h 471"/>
                <a:gd name="T28" fmla="*/ 39 w 3999"/>
                <a:gd name="T29" fmla="*/ 235 h 471"/>
                <a:gd name="T30" fmla="*/ 23 w 3999"/>
                <a:gd name="T31" fmla="*/ 253 h 471"/>
                <a:gd name="T32" fmla="*/ 11 w 3999"/>
                <a:gd name="T33" fmla="*/ 304 h 471"/>
                <a:gd name="T34" fmla="*/ 3 w 3999"/>
                <a:gd name="T35" fmla="*/ 378 h 471"/>
                <a:gd name="T36" fmla="*/ 0 w 3999"/>
                <a:gd name="T37" fmla="*/ 47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99" h="471">
                  <a:moveTo>
                    <a:pt x="3998" y="470"/>
                  </a:moveTo>
                  <a:lnTo>
                    <a:pt x="3995" y="378"/>
                  </a:lnTo>
                  <a:lnTo>
                    <a:pt x="3986" y="304"/>
                  </a:lnTo>
                  <a:lnTo>
                    <a:pt x="3974" y="253"/>
                  </a:lnTo>
                  <a:lnTo>
                    <a:pt x="3959" y="235"/>
                  </a:lnTo>
                  <a:lnTo>
                    <a:pt x="2038" y="235"/>
                  </a:lnTo>
                  <a:lnTo>
                    <a:pt x="2023" y="216"/>
                  </a:lnTo>
                  <a:lnTo>
                    <a:pt x="2010" y="166"/>
                  </a:lnTo>
                  <a:lnTo>
                    <a:pt x="2002" y="91"/>
                  </a:lnTo>
                  <a:lnTo>
                    <a:pt x="1999" y="0"/>
                  </a:lnTo>
                  <a:lnTo>
                    <a:pt x="1996" y="91"/>
                  </a:lnTo>
                  <a:lnTo>
                    <a:pt x="1987" y="166"/>
                  </a:lnTo>
                  <a:lnTo>
                    <a:pt x="1975" y="216"/>
                  </a:lnTo>
                  <a:lnTo>
                    <a:pt x="1959" y="235"/>
                  </a:lnTo>
                  <a:lnTo>
                    <a:pt x="39" y="235"/>
                  </a:lnTo>
                  <a:lnTo>
                    <a:pt x="23" y="253"/>
                  </a:lnTo>
                  <a:lnTo>
                    <a:pt x="11" y="304"/>
                  </a:lnTo>
                  <a:lnTo>
                    <a:pt x="3" y="378"/>
                  </a:lnTo>
                  <a:lnTo>
                    <a:pt x="0" y="470"/>
                  </a:lnTo>
                </a:path>
              </a:pathLst>
            </a:custGeom>
            <a:noFill/>
            <a:ln w="19812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4192" y="1053"/>
              <a:ext cx="525" cy="1111"/>
            </a:xfrm>
            <a:custGeom>
              <a:avLst/>
              <a:gdLst>
                <a:gd name="T0" fmla="*/ 0 w 525"/>
                <a:gd name="T1" fmla="*/ 1110 h 1111"/>
                <a:gd name="T2" fmla="*/ 524 w 525"/>
                <a:gd name="T3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5" h="1111">
                  <a:moveTo>
                    <a:pt x="0" y="1110"/>
                  </a:moveTo>
                  <a:lnTo>
                    <a:pt x="524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9" name="Picture 4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" y="43"/>
              <a:ext cx="1320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" y="48"/>
              <a:ext cx="1180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4932" y="1399"/>
              <a:ext cx="655" cy="849"/>
            </a:xfrm>
            <a:custGeom>
              <a:avLst/>
              <a:gdLst>
                <a:gd name="T0" fmla="*/ 0 w 655"/>
                <a:gd name="T1" fmla="*/ 848 h 849"/>
                <a:gd name="T2" fmla="*/ 654 w 655"/>
                <a:gd name="T3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5" h="849">
                  <a:moveTo>
                    <a:pt x="0" y="848"/>
                  </a:moveTo>
                  <a:lnTo>
                    <a:pt x="654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12" name="Picture 4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" y="53"/>
              <a:ext cx="194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4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" y="41"/>
              <a:ext cx="1800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6160" y="1430"/>
              <a:ext cx="983" cy="800"/>
            </a:xfrm>
            <a:custGeom>
              <a:avLst/>
              <a:gdLst>
                <a:gd name="T0" fmla="*/ 0 w 983"/>
                <a:gd name="T1" fmla="*/ 799 h 800"/>
                <a:gd name="T2" fmla="*/ 983 w 983"/>
                <a:gd name="T3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3" h="800">
                  <a:moveTo>
                    <a:pt x="0" y="799"/>
                  </a:moveTo>
                  <a:lnTo>
                    <a:pt x="983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608" y="2727"/>
              <a:ext cx="1337" cy="680"/>
            </a:xfrm>
            <a:custGeom>
              <a:avLst/>
              <a:gdLst>
                <a:gd name="T0" fmla="*/ 997 w 1337"/>
                <a:gd name="T1" fmla="*/ 0 h 680"/>
                <a:gd name="T2" fmla="*/ 0 w 1337"/>
                <a:gd name="T3" fmla="*/ 0 h 680"/>
                <a:gd name="T4" fmla="*/ 0 w 1337"/>
                <a:gd name="T5" fmla="*/ 679 h 680"/>
                <a:gd name="T6" fmla="*/ 997 w 1337"/>
                <a:gd name="T7" fmla="*/ 679 h 680"/>
                <a:gd name="T8" fmla="*/ 1336 w 1337"/>
                <a:gd name="T9" fmla="*/ 339 h 680"/>
                <a:gd name="T10" fmla="*/ 997 w 1337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7" h="680">
                  <a:moveTo>
                    <a:pt x="997" y="0"/>
                  </a:moveTo>
                  <a:lnTo>
                    <a:pt x="0" y="0"/>
                  </a:lnTo>
                  <a:lnTo>
                    <a:pt x="0" y="679"/>
                  </a:lnTo>
                  <a:lnTo>
                    <a:pt x="997" y="679"/>
                  </a:lnTo>
                  <a:lnTo>
                    <a:pt x="1336" y="339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608" y="2727"/>
              <a:ext cx="1337" cy="680"/>
            </a:xfrm>
            <a:custGeom>
              <a:avLst/>
              <a:gdLst>
                <a:gd name="T0" fmla="*/ 0 w 1337"/>
                <a:gd name="T1" fmla="*/ 0 h 680"/>
                <a:gd name="T2" fmla="*/ 997 w 1337"/>
                <a:gd name="T3" fmla="*/ 0 h 680"/>
                <a:gd name="T4" fmla="*/ 1336 w 1337"/>
                <a:gd name="T5" fmla="*/ 339 h 680"/>
                <a:gd name="T6" fmla="*/ 997 w 1337"/>
                <a:gd name="T7" fmla="*/ 679 h 680"/>
                <a:gd name="T8" fmla="*/ 0 w 1337"/>
                <a:gd name="T9" fmla="*/ 679 h 680"/>
                <a:gd name="T10" fmla="*/ 0 w 1337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7" h="680">
                  <a:moveTo>
                    <a:pt x="0" y="0"/>
                  </a:moveTo>
                  <a:lnTo>
                    <a:pt x="997" y="0"/>
                  </a:lnTo>
                  <a:lnTo>
                    <a:pt x="1336" y="339"/>
                  </a:lnTo>
                  <a:lnTo>
                    <a:pt x="997" y="679"/>
                  </a:lnTo>
                  <a:lnTo>
                    <a:pt x="0" y="6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17" name="Picture 4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"/>
              <a:ext cx="116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4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24"/>
              <a:ext cx="112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27" y="945"/>
              <a:ext cx="1105" cy="1285"/>
            </a:xfrm>
            <a:custGeom>
              <a:avLst/>
              <a:gdLst>
                <a:gd name="T0" fmla="*/ 1105 w 1105"/>
                <a:gd name="T1" fmla="*/ 1285 h 1285"/>
                <a:gd name="T2" fmla="*/ 0 w 1105"/>
                <a:gd name="T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1285">
                  <a:moveTo>
                    <a:pt x="1105" y="1285"/>
                  </a:moveTo>
                  <a:lnTo>
                    <a:pt x="0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20" name="Picture 5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" y="53"/>
              <a:ext cx="1560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" y="125"/>
              <a:ext cx="1520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744" y="1228"/>
              <a:ext cx="1030" cy="869"/>
            </a:xfrm>
            <a:custGeom>
              <a:avLst/>
              <a:gdLst>
                <a:gd name="T0" fmla="*/ 0 w 1030"/>
                <a:gd name="T1" fmla="*/ 868 h 869"/>
                <a:gd name="T2" fmla="*/ 1029 w 1030"/>
                <a:gd name="T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0" h="869">
                  <a:moveTo>
                    <a:pt x="0" y="868"/>
                  </a:moveTo>
                  <a:lnTo>
                    <a:pt x="1029" y="0"/>
                  </a:lnTo>
                </a:path>
              </a:pathLst>
            </a:custGeom>
            <a:noFill/>
            <a:ln w="15240">
              <a:solidFill>
                <a:srgbClr val="0057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3" name="Text Box 54"/>
            <p:cNvSpPr txBox="1">
              <a:spLocks noChangeArrowheads="1"/>
            </p:cNvSpPr>
            <p:nvPr/>
          </p:nvSpPr>
          <p:spPr bwMode="auto">
            <a:xfrm>
              <a:off x="766" y="1929"/>
              <a:ext cx="81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2015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2024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4" name="Text Box 55"/>
            <p:cNvSpPr txBox="1">
              <a:spLocks noChangeArrowheads="1"/>
            </p:cNvSpPr>
            <p:nvPr/>
          </p:nvSpPr>
          <p:spPr bwMode="auto">
            <a:xfrm>
              <a:off x="6792" y="1874"/>
              <a:ext cx="81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201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2025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5" name="Text Box 56"/>
            <p:cNvSpPr txBox="1">
              <a:spLocks noChangeArrowheads="1"/>
            </p:cNvSpPr>
            <p:nvPr/>
          </p:nvSpPr>
          <p:spPr bwMode="auto">
            <a:xfrm>
              <a:off x="8716" y="1835"/>
              <a:ext cx="81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201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2026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6" name="Text Box 57"/>
            <p:cNvSpPr txBox="1">
              <a:spLocks noChangeArrowheads="1"/>
            </p:cNvSpPr>
            <p:nvPr/>
          </p:nvSpPr>
          <p:spPr bwMode="auto">
            <a:xfrm>
              <a:off x="1078" y="2900"/>
              <a:ext cx="3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T2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7" name="Text Box 58"/>
            <p:cNvSpPr txBox="1">
              <a:spLocks noChangeArrowheads="1"/>
            </p:cNvSpPr>
            <p:nvPr/>
          </p:nvSpPr>
          <p:spPr bwMode="auto">
            <a:xfrm>
              <a:off x="2140" y="2895"/>
              <a:ext cx="39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785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T3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8" name="Text Box 59"/>
            <p:cNvSpPr txBox="1">
              <a:spLocks noChangeArrowheads="1"/>
            </p:cNvSpPr>
            <p:nvPr/>
          </p:nvSpPr>
          <p:spPr bwMode="auto">
            <a:xfrm>
              <a:off x="3108" y="2895"/>
              <a:ext cx="39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785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T4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9" name="Text Box 60"/>
            <p:cNvSpPr txBox="1">
              <a:spLocks noChangeArrowheads="1"/>
            </p:cNvSpPr>
            <p:nvPr/>
          </p:nvSpPr>
          <p:spPr bwMode="auto">
            <a:xfrm>
              <a:off x="4174" y="2905"/>
              <a:ext cx="3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T1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0" name="Text Box 61"/>
            <p:cNvSpPr txBox="1">
              <a:spLocks noChangeArrowheads="1"/>
            </p:cNvSpPr>
            <p:nvPr/>
          </p:nvSpPr>
          <p:spPr bwMode="auto">
            <a:xfrm>
              <a:off x="5254" y="2906"/>
              <a:ext cx="380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T2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1" name="Text Box 62"/>
            <p:cNvSpPr txBox="1">
              <a:spLocks noChangeArrowheads="1"/>
            </p:cNvSpPr>
            <p:nvPr/>
          </p:nvSpPr>
          <p:spPr bwMode="auto">
            <a:xfrm>
              <a:off x="6330" y="2902"/>
              <a:ext cx="3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T3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2" name="Text Box 63"/>
            <p:cNvSpPr txBox="1">
              <a:spLocks noChangeArrowheads="1"/>
            </p:cNvSpPr>
            <p:nvPr/>
          </p:nvSpPr>
          <p:spPr bwMode="auto">
            <a:xfrm>
              <a:off x="7451" y="2902"/>
              <a:ext cx="3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800" b="1">
                  <a:solidFill>
                    <a:srgbClr val="25252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T4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3" name="Text Box 64"/>
            <p:cNvSpPr txBox="1">
              <a:spLocks noChangeArrowheads="1"/>
            </p:cNvSpPr>
            <p:nvPr/>
          </p:nvSpPr>
          <p:spPr bwMode="auto">
            <a:xfrm>
              <a:off x="8622" y="2915"/>
              <a:ext cx="3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595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T1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4" name="Text Box 65"/>
            <p:cNvSpPr txBox="1">
              <a:spLocks noChangeArrowheads="1"/>
            </p:cNvSpPr>
            <p:nvPr/>
          </p:nvSpPr>
          <p:spPr bwMode="auto">
            <a:xfrm>
              <a:off x="9685" y="2915"/>
              <a:ext cx="3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595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T2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5" name="Text Box 66"/>
            <p:cNvSpPr txBox="1">
              <a:spLocks noChangeArrowheads="1"/>
            </p:cNvSpPr>
            <p:nvPr/>
          </p:nvSpPr>
          <p:spPr bwMode="auto">
            <a:xfrm>
              <a:off x="10779" y="2915"/>
              <a:ext cx="3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595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T3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6" name="Text Box 67"/>
            <p:cNvSpPr txBox="1">
              <a:spLocks noChangeArrowheads="1"/>
            </p:cNvSpPr>
            <p:nvPr/>
          </p:nvSpPr>
          <p:spPr bwMode="auto">
            <a:xfrm>
              <a:off x="10284" y="96"/>
              <a:ext cx="2129" cy="790"/>
            </a:xfrm>
            <a:prstGeom prst="rect">
              <a:avLst/>
            </a:prstGeom>
            <a:solidFill>
              <a:srgbClr val="CCFFCC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23850" marR="321945" indent="27305" algn="just" eaLnBrk="0" hangingPunct="0">
                <a:lnSpc>
                  <a:spcPct val="111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Evènement</a:t>
              </a: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présentation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7" name="Text Box 68"/>
            <p:cNvSpPr txBox="1">
              <a:spLocks noChangeArrowheads="1"/>
            </p:cNvSpPr>
            <p:nvPr/>
          </p:nvSpPr>
          <p:spPr bwMode="auto">
            <a:xfrm>
              <a:off x="8239" y="96"/>
              <a:ext cx="1791" cy="857"/>
            </a:xfrm>
            <a:prstGeom prst="rect">
              <a:avLst/>
            </a:prstGeom>
            <a:solidFill>
              <a:srgbClr val="CCEBFF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8425" marR="94615" algn="ctr" eaLnBrk="0" hangingPunct="0">
                <a:lnSpc>
                  <a:spcPct val="111000"/>
                </a:lnSpc>
                <a:spcBef>
                  <a:spcPts val="205"/>
                </a:spcBef>
                <a:spcAft>
                  <a:spcPts val="0"/>
                </a:spcAft>
              </a:pPr>
              <a:r>
                <a:rPr lang="fr-FR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Saisine CD-IR 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8" name="Text Box 69"/>
            <p:cNvSpPr txBox="1">
              <a:spLocks noChangeArrowheads="1"/>
            </p:cNvSpPr>
            <p:nvPr/>
          </p:nvSpPr>
          <p:spPr bwMode="auto">
            <a:xfrm>
              <a:off x="6718" y="96"/>
              <a:ext cx="1409" cy="1023"/>
            </a:xfrm>
            <a:prstGeom prst="rect">
              <a:avLst/>
            </a:prstGeom>
            <a:solidFill>
              <a:srgbClr val="FADDD5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2550" marR="79375" algn="ctr" eaLnBrk="0" hangingPunct="0">
                <a:lnSpc>
                  <a:spcPct val="111000"/>
                </a:lnSpc>
                <a:spcBef>
                  <a:spcPts val="620"/>
                </a:spcBef>
                <a:spcAft>
                  <a:spcPts val="0"/>
                </a:spcAft>
              </a:pPr>
              <a:r>
                <a:rPr lang="fr-FR" sz="1400" b="1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Envoi </a:t>
              </a:r>
              <a:r>
                <a:rPr lang="fr-FR" sz="1400" b="1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quest</a:t>
              </a:r>
              <a:r>
                <a:rPr lang="fr-FR" sz="1400" b="1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 </a:t>
              </a:r>
              <a:r>
                <a:rPr lang="fr-FR" sz="1400" b="1" dirty="0" smtClean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IR</a:t>
              </a:r>
              <a:endPara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9" name="Text Box 70"/>
            <p:cNvSpPr txBox="1">
              <a:spLocks noChangeArrowheads="1"/>
            </p:cNvSpPr>
            <p:nvPr/>
          </p:nvSpPr>
          <p:spPr bwMode="auto">
            <a:xfrm>
              <a:off x="5434" y="86"/>
              <a:ext cx="1314" cy="1148"/>
            </a:xfrm>
            <a:prstGeom prst="rect">
              <a:avLst/>
            </a:prstGeom>
            <a:solidFill>
              <a:srgbClr val="FADDD5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25730" marR="121920" indent="-635" algn="ctr" eaLnBrk="0" hangingPunct="0">
                <a:lnSpc>
                  <a:spcPct val="111000"/>
                </a:lnSpc>
                <a:spcBef>
                  <a:spcPts val="29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Liste</a:t>
              </a: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IR </a:t>
              </a: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analyse</a:t>
              </a: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domaine</a:t>
              </a: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0" name="Text Box 71"/>
            <p:cNvSpPr txBox="1">
              <a:spLocks noChangeArrowheads="1"/>
            </p:cNvSpPr>
            <p:nvPr/>
          </p:nvSpPr>
          <p:spPr bwMode="auto">
            <a:xfrm>
              <a:off x="4010" y="79"/>
              <a:ext cx="1313" cy="840"/>
            </a:xfrm>
            <a:prstGeom prst="rect">
              <a:avLst/>
            </a:prstGeom>
            <a:solidFill>
              <a:srgbClr val="FADDD5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5090" marR="85090" algn="ctr" eaLnBrk="0" hangingPunct="0">
                <a:spcBef>
                  <a:spcPts val="165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Pré-liste</a:t>
              </a: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IR</a:t>
              </a:r>
              <a:endPara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4455" marR="85090" algn="ctr" eaLnBrk="0" hangingPunct="0">
                <a:spcBef>
                  <a:spcPts val="13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</a:t>
              </a: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critères</a:t>
              </a:r>
              <a:endPara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5090" marR="48895" algn="ctr" eaLnBrk="0" hangingPunct="0">
                <a:spcBef>
                  <a:spcPts val="14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1" name="Text Box 72"/>
            <p:cNvSpPr txBox="1">
              <a:spLocks noChangeArrowheads="1"/>
            </p:cNvSpPr>
            <p:nvPr/>
          </p:nvSpPr>
          <p:spPr bwMode="auto">
            <a:xfrm>
              <a:off x="2568" y="70"/>
              <a:ext cx="1393" cy="876"/>
            </a:xfrm>
            <a:prstGeom prst="rect">
              <a:avLst/>
            </a:prstGeom>
            <a:solidFill>
              <a:srgbClr val="FFF7CC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9865" marR="83820" indent="-93345" eaLnBrk="0" hangingPunct="0">
                <a:lnSpc>
                  <a:spcPct val="111000"/>
                </a:lnSpc>
                <a:spcBef>
                  <a:spcPts val="25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Lancement</a:t>
              </a: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national 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2" name="Text Box 73"/>
            <p:cNvSpPr txBox="1">
              <a:spLocks noChangeArrowheads="1"/>
            </p:cNvSpPr>
            <p:nvPr/>
          </p:nvSpPr>
          <p:spPr bwMode="auto">
            <a:xfrm>
              <a:off x="1207" y="79"/>
              <a:ext cx="1286" cy="764"/>
            </a:xfrm>
            <a:prstGeom prst="rect">
              <a:avLst/>
            </a:prstGeom>
            <a:solidFill>
              <a:srgbClr val="FFF7CC"/>
            </a:solidFill>
            <a:ln w="9144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04775" marR="102870" algn="ctr" eaLnBrk="0" hangingPunct="0">
                <a:lnSpc>
                  <a:spcPct val="105000"/>
                </a:lnSpc>
                <a:spcBef>
                  <a:spcPts val="11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Validation CD IR</a:t>
              </a:r>
              <a:endPara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04140" marR="102870" algn="ctr" eaLnBrk="0" hangingPunct="0">
                <a:lnSpc>
                  <a:spcPts val="1135"/>
                </a:lnSpc>
                <a:spcAft>
                  <a:spcPts val="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3" name="Text Box 74"/>
            <p:cNvSpPr txBox="1">
              <a:spLocks noChangeArrowheads="1"/>
            </p:cNvSpPr>
            <p:nvPr/>
          </p:nvSpPr>
          <p:spPr bwMode="auto">
            <a:xfrm>
              <a:off x="-40" y="79"/>
              <a:ext cx="1134" cy="560"/>
            </a:xfrm>
            <a:prstGeom prst="rect">
              <a:avLst/>
            </a:prstGeom>
            <a:solidFill>
              <a:srgbClr val="FFF7CC"/>
            </a:solidFill>
            <a:ln w="9143" cmpd="sng">
              <a:solidFill>
                <a:srgbClr val="00574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0170" marR="87630" indent="45720" eaLnBrk="0" hangingPunct="0">
                <a:lnSpc>
                  <a:spcPct val="103000"/>
                </a:lnSpc>
                <a:spcBef>
                  <a:spcPts val="200"/>
                </a:spcBef>
                <a:spcAft>
                  <a:spcPts val="0"/>
                </a:spcAft>
              </a:pPr>
              <a:r>
                <a:rPr lang="en-US" sz="1400" dirty="0" err="1" smtClean="0">
                  <a:solidFill>
                    <a:srgbClr val="25252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cadrage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52" name="Groupe 151"/>
          <p:cNvGrpSpPr>
            <a:grpSpLocks/>
          </p:cNvGrpSpPr>
          <p:nvPr/>
        </p:nvGrpSpPr>
        <p:grpSpPr bwMode="auto">
          <a:xfrm>
            <a:off x="1280056" y="5402303"/>
            <a:ext cx="9406600" cy="1226679"/>
            <a:chOff x="0" y="0"/>
            <a:chExt cx="12424" cy="880"/>
          </a:xfrm>
        </p:grpSpPr>
        <p:grpSp>
          <p:nvGrpSpPr>
            <p:cNvPr id="153" name="Group 76"/>
            <p:cNvGrpSpPr>
              <a:grpSpLocks/>
            </p:cNvGrpSpPr>
            <p:nvPr/>
          </p:nvGrpSpPr>
          <p:grpSpPr bwMode="auto">
            <a:xfrm>
              <a:off x="0" y="387"/>
              <a:ext cx="12424" cy="212"/>
              <a:chOff x="0" y="387"/>
              <a:chExt cx="12424" cy="212"/>
            </a:xfrm>
          </p:grpSpPr>
          <p:sp>
            <p:nvSpPr>
              <p:cNvPr id="174" name="Freeform 77"/>
              <p:cNvSpPr>
                <a:spLocks/>
              </p:cNvSpPr>
              <p:nvPr/>
            </p:nvSpPr>
            <p:spPr bwMode="auto">
              <a:xfrm>
                <a:off x="0" y="387"/>
                <a:ext cx="12424" cy="212"/>
              </a:xfrm>
              <a:custGeom>
                <a:avLst/>
                <a:gdLst>
                  <a:gd name="T0" fmla="*/ 12241 w 12424"/>
                  <a:gd name="T1" fmla="*/ 0 h 212"/>
                  <a:gd name="T2" fmla="*/ 12227 w 12424"/>
                  <a:gd name="T3" fmla="*/ 3 h 212"/>
                  <a:gd name="T4" fmla="*/ 12215 w 12424"/>
                  <a:gd name="T5" fmla="*/ 25 h 212"/>
                  <a:gd name="T6" fmla="*/ 12218 w 12424"/>
                  <a:gd name="T7" fmla="*/ 39 h 212"/>
                  <a:gd name="T8" fmla="*/ 12293 w 12424"/>
                  <a:gd name="T9" fmla="*/ 83 h 212"/>
                  <a:gd name="T10" fmla="*/ 12378 w 12424"/>
                  <a:gd name="T11" fmla="*/ 83 h 212"/>
                  <a:gd name="T12" fmla="*/ 12378 w 12424"/>
                  <a:gd name="T13" fmla="*/ 128 h 212"/>
                  <a:gd name="T14" fmla="*/ 12293 w 12424"/>
                  <a:gd name="T15" fmla="*/ 128 h 212"/>
                  <a:gd name="T16" fmla="*/ 12218 w 12424"/>
                  <a:gd name="T17" fmla="*/ 172 h 212"/>
                  <a:gd name="T18" fmla="*/ 12215 w 12424"/>
                  <a:gd name="T19" fmla="*/ 186 h 212"/>
                  <a:gd name="T20" fmla="*/ 12221 w 12424"/>
                  <a:gd name="T21" fmla="*/ 197 h 212"/>
                  <a:gd name="T22" fmla="*/ 12227 w 12424"/>
                  <a:gd name="T23" fmla="*/ 207 h 212"/>
                  <a:gd name="T24" fmla="*/ 12241 w 12424"/>
                  <a:gd name="T25" fmla="*/ 211 h 212"/>
                  <a:gd name="T26" fmla="*/ 12383 w 12424"/>
                  <a:gd name="T27" fmla="*/ 128 h 212"/>
                  <a:gd name="T28" fmla="*/ 12378 w 12424"/>
                  <a:gd name="T29" fmla="*/ 128 h 212"/>
                  <a:gd name="T30" fmla="*/ 12384 w 12424"/>
                  <a:gd name="T31" fmla="*/ 128 h 212"/>
                  <a:gd name="T32" fmla="*/ 12423 w 12424"/>
                  <a:gd name="T33" fmla="*/ 105 h 212"/>
                  <a:gd name="T34" fmla="*/ 12241 w 12424"/>
                  <a:gd name="T3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24" h="212">
                    <a:moveTo>
                      <a:pt x="12241" y="0"/>
                    </a:moveTo>
                    <a:lnTo>
                      <a:pt x="12227" y="3"/>
                    </a:lnTo>
                    <a:lnTo>
                      <a:pt x="12215" y="25"/>
                    </a:lnTo>
                    <a:lnTo>
                      <a:pt x="12218" y="39"/>
                    </a:lnTo>
                    <a:lnTo>
                      <a:pt x="12293" y="83"/>
                    </a:lnTo>
                    <a:lnTo>
                      <a:pt x="12378" y="83"/>
                    </a:lnTo>
                    <a:lnTo>
                      <a:pt x="12378" y="128"/>
                    </a:lnTo>
                    <a:lnTo>
                      <a:pt x="12293" y="128"/>
                    </a:lnTo>
                    <a:lnTo>
                      <a:pt x="12218" y="172"/>
                    </a:lnTo>
                    <a:lnTo>
                      <a:pt x="12215" y="186"/>
                    </a:lnTo>
                    <a:lnTo>
                      <a:pt x="12221" y="197"/>
                    </a:lnTo>
                    <a:lnTo>
                      <a:pt x="12227" y="207"/>
                    </a:lnTo>
                    <a:lnTo>
                      <a:pt x="12241" y="211"/>
                    </a:lnTo>
                    <a:lnTo>
                      <a:pt x="12383" y="128"/>
                    </a:lnTo>
                    <a:lnTo>
                      <a:pt x="12378" y="128"/>
                    </a:lnTo>
                    <a:lnTo>
                      <a:pt x="12384" y="128"/>
                    </a:lnTo>
                    <a:lnTo>
                      <a:pt x="12423" y="105"/>
                    </a:lnTo>
                    <a:lnTo>
                      <a:pt x="122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5" name="Freeform 78"/>
              <p:cNvSpPr>
                <a:spLocks/>
              </p:cNvSpPr>
              <p:nvPr/>
            </p:nvSpPr>
            <p:spPr bwMode="auto">
              <a:xfrm>
                <a:off x="0" y="387"/>
                <a:ext cx="12424" cy="212"/>
              </a:xfrm>
              <a:custGeom>
                <a:avLst/>
                <a:gdLst>
                  <a:gd name="T0" fmla="*/ 12332 w 12424"/>
                  <a:gd name="T1" fmla="*/ 105 h 212"/>
                  <a:gd name="T2" fmla="*/ 12293 w 12424"/>
                  <a:gd name="T3" fmla="*/ 128 h 212"/>
                  <a:gd name="T4" fmla="*/ 12378 w 12424"/>
                  <a:gd name="T5" fmla="*/ 128 h 212"/>
                  <a:gd name="T6" fmla="*/ 12378 w 12424"/>
                  <a:gd name="T7" fmla="*/ 125 h 212"/>
                  <a:gd name="T8" fmla="*/ 12366 w 12424"/>
                  <a:gd name="T9" fmla="*/ 125 h 212"/>
                  <a:gd name="T10" fmla="*/ 12332 w 12424"/>
                  <a:gd name="T11" fmla="*/ 10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24" h="212">
                    <a:moveTo>
                      <a:pt x="12332" y="105"/>
                    </a:moveTo>
                    <a:lnTo>
                      <a:pt x="12293" y="128"/>
                    </a:lnTo>
                    <a:lnTo>
                      <a:pt x="12378" y="128"/>
                    </a:lnTo>
                    <a:lnTo>
                      <a:pt x="12378" y="125"/>
                    </a:lnTo>
                    <a:lnTo>
                      <a:pt x="12366" y="125"/>
                    </a:lnTo>
                    <a:lnTo>
                      <a:pt x="12332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6" name="Freeform 79"/>
              <p:cNvSpPr>
                <a:spLocks/>
              </p:cNvSpPr>
              <p:nvPr/>
            </p:nvSpPr>
            <p:spPr bwMode="auto">
              <a:xfrm>
                <a:off x="0" y="387"/>
                <a:ext cx="12424" cy="212"/>
              </a:xfrm>
              <a:custGeom>
                <a:avLst/>
                <a:gdLst>
                  <a:gd name="T0" fmla="*/ 0 w 12424"/>
                  <a:gd name="T1" fmla="*/ 73 h 212"/>
                  <a:gd name="T2" fmla="*/ 0 w 12424"/>
                  <a:gd name="T3" fmla="*/ 118 h 212"/>
                  <a:gd name="T4" fmla="*/ 12293 w 12424"/>
                  <a:gd name="T5" fmla="*/ 128 h 212"/>
                  <a:gd name="T6" fmla="*/ 12332 w 12424"/>
                  <a:gd name="T7" fmla="*/ 105 h 212"/>
                  <a:gd name="T8" fmla="*/ 12293 w 12424"/>
                  <a:gd name="T9" fmla="*/ 83 h 212"/>
                  <a:gd name="T10" fmla="*/ 0 w 12424"/>
                  <a:gd name="T11" fmla="*/ 7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24" h="212">
                    <a:moveTo>
                      <a:pt x="0" y="73"/>
                    </a:moveTo>
                    <a:lnTo>
                      <a:pt x="0" y="118"/>
                    </a:lnTo>
                    <a:lnTo>
                      <a:pt x="12293" y="128"/>
                    </a:lnTo>
                    <a:lnTo>
                      <a:pt x="12332" y="105"/>
                    </a:lnTo>
                    <a:lnTo>
                      <a:pt x="12293" y="8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7" name="Freeform 80"/>
              <p:cNvSpPr>
                <a:spLocks/>
              </p:cNvSpPr>
              <p:nvPr/>
            </p:nvSpPr>
            <p:spPr bwMode="auto">
              <a:xfrm>
                <a:off x="0" y="387"/>
                <a:ext cx="12424" cy="212"/>
              </a:xfrm>
              <a:custGeom>
                <a:avLst/>
                <a:gdLst>
                  <a:gd name="T0" fmla="*/ 12366 w 12424"/>
                  <a:gd name="T1" fmla="*/ 86 h 212"/>
                  <a:gd name="T2" fmla="*/ 12332 w 12424"/>
                  <a:gd name="T3" fmla="*/ 105 h 212"/>
                  <a:gd name="T4" fmla="*/ 12366 w 12424"/>
                  <a:gd name="T5" fmla="*/ 125 h 212"/>
                  <a:gd name="T6" fmla="*/ 12366 w 12424"/>
                  <a:gd name="T7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24" h="212">
                    <a:moveTo>
                      <a:pt x="12366" y="86"/>
                    </a:moveTo>
                    <a:lnTo>
                      <a:pt x="12332" y="105"/>
                    </a:lnTo>
                    <a:lnTo>
                      <a:pt x="12366" y="125"/>
                    </a:lnTo>
                    <a:lnTo>
                      <a:pt x="1236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8" name="Freeform 81"/>
              <p:cNvSpPr>
                <a:spLocks/>
              </p:cNvSpPr>
              <p:nvPr/>
            </p:nvSpPr>
            <p:spPr bwMode="auto">
              <a:xfrm>
                <a:off x="0" y="387"/>
                <a:ext cx="12424" cy="212"/>
              </a:xfrm>
              <a:custGeom>
                <a:avLst/>
                <a:gdLst>
                  <a:gd name="T0" fmla="*/ 12378 w 12424"/>
                  <a:gd name="T1" fmla="*/ 86 h 212"/>
                  <a:gd name="T2" fmla="*/ 12366 w 12424"/>
                  <a:gd name="T3" fmla="*/ 86 h 212"/>
                  <a:gd name="T4" fmla="*/ 12366 w 12424"/>
                  <a:gd name="T5" fmla="*/ 125 h 212"/>
                  <a:gd name="T6" fmla="*/ 12378 w 12424"/>
                  <a:gd name="T7" fmla="*/ 125 h 212"/>
                  <a:gd name="T8" fmla="*/ 12378 w 12424"/>
                  <a:gd name="T9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4" h="212">
                    <a:moveTo>
                      <a:pt x="12378" y="86"/>
                    </a:moveTo>
                    <a:lnTo>
                      <a:pt x="12366" y="86"/>
                    </a:lnTo>
                    <a:lnTo>
                      <a:pt x="12366" y="125"/>
                    </a:lnTo>
                    <a:lnTo>
                      <a:pt x="12378" y="125"/>
                    </a:lnTo>
                    <a:lnTo>
                      <a:pt x="1237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9" name="Freeform 82"/>
              <p:cNvSpPr>
                <a:spLocks/>
              </p:cNvSpPr>
              <p:nvPr/>
            </p:nvSpPr>
            <p:spPr bwMode="auto">
              <a:xfrm>
                <a:off x="0" y="387"/>
                <a:ext cx="12424" cy="212"/>
              </a:xfrm>
              <a:custGeom>
                <a:avLst/>
                <a:gdLst>
                  <a:gd name="T0" fmla="*/ 12293 w 12424"/>
                  <a:gd name="T1" fmla="*/ 83 h 212"/>
                  <a:gd name="T2" fmla="*/ 12332 w 12424"/>
                  <a:gd name="T3" fmla="*/ 105 h 212"/>
                  <a:gd name="T4" fmla="*/ 12366 w 12424"/>
                  <a:gd name="T5" fmla="*/ 86 h 212"/>
                  <a:gd name="T6" fmla="*/ 12378 w 12424"/>
                  <a:gd name="T7" fmla="*/ 86 h 212"/>
                  <a:gd name="T8" fmla="*/ 12378 w 12424"/>
                  <a:gd name="T9" fmla="*/ 83 h 212"/>
                  <a:gd name="T10" fmla="*/ 12293 w 12424"/>
                  <a:gd name="T11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24" h="212">
                    <a:moveTo>
                      <a:pt x="12293" y="83"/>
                    </a:moveTo>
                    <a:lnTo>
                      <a:pt x="12332" y="105"/>
                    </a:lnTo>
                    <a:lnTo>
                      <a:pt x="12366" y="86"/>
                    </a:lnTo>
                    <a:lnTo>
                      <a:pt x="12378" y="86"/>
                    </a:lnTo>
                    <a:lnTo>
                      <a:pt x="12378" y="83"/>
                    </a:lnTo>
                    <a:lnTo>
                      <a:pt x="1229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154" name="Picture 8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" y="0"/>
              <a:ext cx="1800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8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0" y="5"/>
              <a:ext cx="1580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Freeform 85"/>
            <p:cNvSpPr>
              <a:spLocks/>
            </p:cNvSpPr>
            <p:nvPr/>
          </p:nvSpPr>
          <p:spPr bwMode="auto">
            <a:xfrm>
              <a:off x="10508" y="43"/>
              <a:ext cx="1656" cy="795"/>
            </a:xfrm>
            <a:custGeom>
              <a:avLst/>
              <a:gdLst>
                <a:gd name="T0" fmla="*/ 0 w 1656"/>
                <a:gd name="T1" fmla="*/ 794 h 795"/>
                <a:gd name="T2" fmla="*/ 1655 w 1656"/>
                <a:gd name="T3" fmla="*/ 794 h 795"/>
                <a:gd name="T4" fmla="*/ 1655 w 1656"/>
                <a:gd name="T5" fmla="*/ 0 h 795"/>
                <a:gd name="T6" fmla="*/ 0 w 1656"/>
                <a:gd name="T7" fmla="*/ 0 h 795"/>
                <a:gd name="T8" fmla="*/ 0 w 1656"/>
                <a:gd name="T9" fmla="*/ 794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95">
                  <a:moveTo>
                    <a:pt x="0" y="794"/>
                  </a:moveTo>
                  <a:lnTo>
                    <a:pt x="1655" y="794"/>
                  </a:lnTo>
                  <a:lnTo>
                    <a:pt x="1655" y="0"/>
                  </a:lnTo>
                  <a:lnTo>
                    <a:pt x="0" y="0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57" name="Picture 8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125"/>
              <a:ext cx="28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8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20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Freeform 88"/>
            <p:cNvSpPr>
              <a:spLocks/>
            </p:cNvSpPr>
            <p:nvPr/>
          </p:nvSpPr>
          <p:spPr bwMode="auto">
            <a:xfrm>
              <a:off x="99" y="167"/>
              <a:ext cx="2746" cy="548"/>
            </a:xfrm>
            <a:custGeom>
              <a:avLst/>
              <a:gdLst>
                <a:gd name="T0" fmla="*/ 0 w 2746"/>
                <a:gd name="T1" fmla="*/ 547 h 548"/>
                <a:gd name="T2" fmla="*/ 2745 w 2746"/>
                <a:gd name="T3" fmla="*/ 547 h 548"/>
                <a:gd name="T4" fmla="*/ 2745 w 2746"/>
                <a:gd name="T5" fmla="*/ 0 h 548"/>
                <a:gd name="T6" fmla="*/ 0 w 2746"/>
                <a:gd name="T7" fmla="*/ 0 h 548"/>
                <a:gd name="T8" fmla="*/ 0 w 2746"/>
                <a:gd name="T9" fmla="*/ 5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6" h="548">
                  <a:moveTo>
                    <a:pt x="0" y="547"/>
                  </a:moveTo>
                  <a:lnTo>
                    <a:pt x="2745" y="547"/>
                  </a:lnTo>
                  <a:lnTo>
                    <a:pt x="2745" y="0"/>
                  </a:lnTo>
                  <a:lnTo>
                    <a:pt x="0" y="0"/>
                  </a:lnTo>
                  <a:lnTo>
                    <a:pt x="0" y="547"/>
                  </a:lnTo>
                  <a:close/>
                </a:path>
              </a:pathLst>
            </a:custGeom>
            <a:solidFill>
              <a:srgbClr val="FFF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0" name="Freeform 89"/>
            <p:cNvSpPr>
              <a:spLocks/>
            </p:cNvSpPr>
            <p:nvPr/>
          </p:nvSpPr>
          <p:spPr bwMode="auto">
            <a:xfrm>
              <a:off x="99" y="167"/>
              <a:ext cx="2746" cy="548"/>
            </a:xfrm>
            <a:custGeom>
              <a:avLst/>
              <a:gdLst>
                <a:gd name="T0" fmla="*/ 0 w 2746"/>
                <a:gd name="T1" fmla="*/ 547 h 548"/>
                <a:gd name="T2" fmla="*/ 2745 w 2746"/>
                <a:gd name="T3" fmla="*/ 547 h 548"/>
                <a:gd name="T4" fmla="*/ 2745 w 2746"/>
                <a:gd name="T5" fmla="*/ 0 h 548"/>
                <a:gd name="T6" fmla="*/ 0 w 2746"/>
                <a:gd name="T7" fmla="*/ 0 h 548"/>
                <a:gd name="T8" fmla="*/ 0 w 2746"/>
                <a:gd name="T9" fmla="*/ 5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6" h="548">
                  <a:moveTo>
                    <a:pt x="0" y="547"/>
                  </a:moveTo>
                  <a:lnTo>
                    <a:pt x="2745" y="547"/>
                  </a:lnTo>
                  <a:lnTo>
                    <a:pt x="2745" y="0"/>
                  </a:lnTo>
                  <a:lnTo>
                    <a:pt x="0" y="0"/>
                  </a:lnTo>
                  <a:lnTo>
                    <a:pt x="0" y="547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61" name="Picture 9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" y="19"/>
              <a:ext cx="2620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9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" y="24"/>
              <a:ext cx="260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9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" y="137"/>
              <a:ext cx="366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9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" y="132"/>
              <a:ext cx="21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Freeform 94"/>
            <p:cNvSpPr>
              <a:spLocks/>
            </p:cNvSpPr>
            <p:nvPr/>
          </p:nvSpPr>
          <p:spPr bwMode="auto">
            <a:xfrm>
              <a:off x="2883" y="180"/>
              <a:ext cx="3509" cy="536"/>
            </a:xfrm>
            <a:custGeom>
              <a:avLst/>
              <a:gdLst>
                <a:gd name="T0" fmla="*/ 0 w 3509"/>
                <a:gd name="T1" fmla="*/ 535 h 536"/>
                <a:gd name="T2" fmla="*/ 3508 w 3509"/>
                <a:gd name="T3" fmla="*/ 535 h 536"/>
                <a:gd name="T4" fmla="*/ 3508 w 3509"/>
                <a:gd name="T5" fmla="*/ 0 h 536"/>
                <a:gd name="T6" fmla="*/ 0 w 3509"/>
                <a:gd name="T7" fmla="*/ 0 h 536"/>
                <a:gd name="T8" fmla="*/ 0 w 3509"/>
                <a:gd name="T9" fmla="*/ 53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9" h="536">
                  <a:moveTo>
                    <a:pt x="0" y="535"/>
                  </a:moveTo>
                  <a:lnTo>
                    <a:pt x="3508" y="535"/>
                  </a:lnTo>
                  <a:lnTo>
                    <a:pt x="3508" y="0"/>
                  </a:lnTo>
                  <a:lnTo>
                    <a:pt x="0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AD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6" name="Freeform 95"/>
            <p:cNvSpPr>
              <a:spLocks/>
            </p:cNvSpPr>
            <p:nvPr/>
          </p:nvSpPr>
          <p:spPr bwMode="auto">
            <a:xfrm>
              <a:off x="2883" y="180"/>
              <a:ext cx="3509" cy="536"/>
            </a:xfrm>
            <a:custGeom>
              <a:avLst/>
              <a:gdLst>
                <a:gd name="T0" fmla="*/ 0 w 3509"/>
                <a:gd name="T1" fmla="*/ 535 h 536"/>
                <a:gd name="T2" fmla="*/ 3508 w 3509"/>
                <a:gd name="T3" fmla="*/ 535 h 536"/>
                <a:gd name="T4" fmla="*/ 3508 w 3509"/>
                <a:gd name="T5" fmla="*/ 0 h 536"/>
                <a:gd name="T6" fmla="*/ 0 w 3509"/>
                <a:gd name="T7" fmla="*/ 0 h 536"/>
                <a:gd name="T8" fmla="*/ 0 w 3509"/>
                <a:gd name="T9" fmla="*/ 53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9" h="536">
                  <a:moveTo>
                    <a:pt x="0" y="535"/>
                  </a:moveTo>
                  <a:lnTo>
                    <a:pt x="3508" y="535"/>
                  </a:lnTo>
                  <a:lnTo>
                    <a:pt x="3508" y="0"/>
                  </a:lnTo>
                  <a:lnTo>
                    <a:pt x="0" y="0"/>
                  </a:lnTo>
                  <a:lnTo>
                    <a:pt x="0" y="535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67" name="Picture 9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89"/>
              <a:ext cx="140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9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" y="98"/>
              <a:ext cx="126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Text Box 98"/>
            <p:cNvSpPr txBox="1">
              <a:spLocks noChangeArrowheads="1"/>
            </p:cNvSpPr>
            <p:nvPr/>
          </p:nvSpPr>
          <p:spPr bwMode="auto">
            <a:xfrm>
              <a:off x="2872" y="181"/>
              <a:ext cx="3514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89280" eaLnBrk="0" hangingPunct="0">
                <a:spcBef>
                  <a:spcPts val="4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Travail </a:t>
              </a: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en</a:t>
              </a: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GT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0" name="Text Box 99"/>
            <p:cNvSpPr txBox="1">
              <a:spLocks noChangeArrowheads="1"/>
            </p:cNvSpPr>
            <p:nvPr/>
          </p:nvSpPr>
          <p:spPr bwMode="auto">
            <a:xfrm>
              <a:off x="107" y="181"/>
              <a:ext cx="275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06400" eaLnBrk="0" hangingPunct="0">
                <a:spcBef>
                  <a:spcPts val="345"/>
                </a:spcBef>
                <a:spcAft>
                  <a:spcPts val="0"/>
                </a:spcAft>
              </a:pP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Préparation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Text Box 100"/>
            <p:cNvSpPr txBox="1">
              <a:spLocks noChangeArrowheads="1"/>
            </p:cNvSpPr>
            <p:nvPr/>
          </p:nvSpPr>
          <p:spPr bwMode="auto">
            <a:xfrm>
              <a:off x="6510" y="132"/>
              <a:ext cx="1258" cy="677"/>
            </a:xfrm>
            <a:prstGeom prst="rect">
              <a:avLst/>
            </a:prstGeom>
            <a:solidFill>
              <a:srgbClr val="CCEBFF"/>
            </a:solidFill>
            <a:ln w="9144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3835" marR="126365" indent="-66040" eaLnBrk="0" hangingPunct="0">
                <a:lnSpc>
                  <a:spcPct val="103000"/>
                </a:lnSpc>
                <a:spcBef>
                  <a:spcPts val="365"/>
                </a:spcBef>
                <a:spcAft>
                  <a:spcPts val="0"/>
                </a:spcAft>
              </a:pP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Examen</a:t>
              </a: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CD IR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2" name="Text Box 101"/>
            <p:cNvSpPr txBox="1">
              <a:spLocks noChangeArrowheads="1"/>
            </p:cNvSpPr>
            <p:nvPr/>
          </p:nvSpPr>
          <p:spPr bwMode="auto">
            <a:xfrm>
              <a:off x="10508" y="43"/>
              <a:ext cx="1656" cy="795"/>
            </a:xfrm>
            <a:prstGeom prst="rect">
              <a:avLst/>
            </a:prstGeom>
            <a:noFill/>
            <a:ln w="9144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3830" marR="133985" indent="-13970" eaLnBrk="0" hangingPunct="0">
                <a:lnSpc>
                  <a:spcPct val="103000"/>
                </a:lnSpc>
                <a:spcBef>
                  <a:spcPts val="365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Publication </a:t>
              </a: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Traduction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3" name="Text Box 102"/>
            <p:cNvSpPr txBox="1">
              <a:spLocks noChangeArrowheads="1"/>
            </p:cNvSpPr>
            <p:nvPr/>
          </p:nvSpPr>
          <p:spPr bwMode="auto">
            <a:xfrm>
              <a:off x="7909" y="62"/>
              <a:ext cx="2470" cy="797"/>
            </a:xfrm>
            <a:prstGeom prst="rect">
              <a:avLst/>
            </a:prstGeom>
            <a:solidFill>
              <a:srgbClr val="CCFFCC"/>
            </a:solidFill>
            <a:ln w="9144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8900" marR="88265" algn="ctr" eaLnBrk="0" hangingPunct="0">
                <a:spcBef>
                  <a:spcPts val="370"/>
                </a:spcBef>
                <a:spcAft>
                  <a:spcPts val="0"/>
                </a:spcAft>
              </a:pP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Homogénéisation</a:t>
              </a: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et</a:t>
              </a:r>
            </a:p>
            <a:p>
              <a:pPr marL="88265" marR="88265" algn="ctr" eaLnBrk="0" hangingPunct="0">
                <a:spcBef>
                  <a:spcPts val="65"/>
                </a:spcBef>
                <a:spcAft>
                  <a:spcPts val="0"/>
                </a:spcAft>
              </a:pP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finalisation</a:t>
              </a:r>
              <a:endPara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3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57591" y="79512"/>
            <a:ext cx="9144000" cy="1481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defRPr/>
            </a:pP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GB" sz="32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2026 </a:t>
            </a:r>
            <a:endParaRPr lang="en-GB" sz="3200" b="1" cap="all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Questionnaire for Submission of Proposals 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Three parts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414670" y="2160478"/>
            <a:ext cx="9144000" cy="3759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PART A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GENERAL INFORMATION is used for the eligibility check by the EB and – if selected – for the public description of the Project in the Roadmap 2026.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PART B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: SCIENTIFIC CASE is used by the Strategy Working Group (SWGs) to evaluate the </a:t>
            </a:r>
            <a:r>
              <a:rPr kumimoji="0" lang="en-GB" sz="51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scientific case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of the proposal.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PART C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: IMPLEMENTATION CASE is used by the Implementation Group (IG) to assess the </a:t>
            </a:r>
            <a:r>
              <a:rPr kumimoji="0" lang="en-GB" sz="51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implementation case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of the proposal.</a:t>
            </a: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2448" y="-101256"/>
            <a:ext cx="114595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                            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PART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SECTION 1: SCIENTIFIC EXCELLENCE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SECTION 2: PAN-EUROPEAN RELEVANCE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/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SECTION 3: SOCIO-ECONOMIC IMPACT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/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SECTION 4: USER STRATEGY &amp; ACCESS POLICY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/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SECTION 5: e-NEEDS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/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6: ENVIRONMENTAL CONSIDERATIONS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38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43834"/>
            <a:ext cx="112013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</a:t>
            </a:r>
            <a:r>
              <a:rPr kumimoji="0" lang="fr-FR" sz="3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PART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/>
            </a:r>
            <a:b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</a:b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6: STAKEHOLDER COMMITMENT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7: PREPARATORY WORK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8: PLANNING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9: GOVERNANCE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10: HUMAN RESOURCES POLICY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11: FINANCES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SECTION 12: RISKS</a:t>
            </a:r>
          </a:p>
        </p:txBody>
      </p:sp>
    </p:spTree>
    <p:extLst>
      <p:ext uri="{BB962C8B-B14F-4D97-AF65-F5344CB8AC3E}">
        <p14:creationId xmlns:p14="http://schemas.microsoft.com/office/powerpoint/2010/main" val="3229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l="10669" r="10668" b="-1"/>
          <a:stretch>
            <a:fillRect/>
          </a:stretch>
        </p:blipFill>
        <p:spPr>
          <a:xfrm>
            <a:off x="4835861" y="307"/>
            <a:ext cx="7355607" cy="6857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ctrTitle"/>
          </p:nvPr>
        </p:nvSpPr>
        <p:spPr>
          <a:xfrm>
            <a:off x="66425" y="834624"/>
            <a:ext cx="4684479" cy="3203852"/>
          </a:xfrm>
        </p:spPr>
        <p:txBody>
          <a:bodyPr/>
          <a:lstStyle/>
          <a:p>
            <a:pPr lvl="0" algn="ctr"/>
            <a:r>
              <a:rPr lang="fr-FR" sz="4800" dirty="0"/>
              <a:t>Merci </a:t>
            </a:r>
            <a:r>
              <a:rPr lang="fr-FR" sz="4800" dirty="0" smtClean="0"/>
              <a:t>de votre attention</a:t>
            </a:r>
            <a:r>
              <a:rPr lang="fr-FR" sz="4800" dirty="0"/>
              <a:t/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1"/>
          </p:nvPr>
        </p:nvSpPr>
        <p:spPr>
          <a:xfrm>
            <a:off x="455374" y="4038476"/>
            <a:ext cx="3932967" cy="1208036"/>
          </a:xfrm>
        </p:spPr>
        <p:txBody>
          <a:bodyPr/>
          <a:lstStyle/>
          <a:p>
            <a:pPr lvl="0"/>
            <a:r>
              <a:rPr lang="fr-FR" sz="2000" dirty="0"/>
              <a:t>10 ans d’AERIS</a:t>
            </a:r>
          </a:p>
          <a:p>
            <a:pPr lvl="0"/>
            <a:r>
              <a:rPr lang="fr-FR" sz="2000" dirty="0"/>
              <a:t>27-28 janvier 2025</a:t>
            </a:r>
          </a:p>
          <a:p>
            <a:pPr lvl="0"/>
            <a:r>
              <a:rPr lang="fr-FR" sz="2000" dirty="0"/>
              <a:t>Cité des sciences de la </a:t>
            </a:r>
            <a:r>
              <a:rPr lang="fr-FR" sz="2000" dirty="0" err="1"/>
              <a:t>Vilette</a:t>
            </a:r>
            <a:r>
              <a:rPr lang="fr-FR" sz="2000" dirty="0"/>
              <a:t>, Paris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" y="5498801"/>
            <a:ext cx="2207503" cy="11640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88" y="5629566"/>
            <a:ext cx="2197108" cy="9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2150093" y="516664"/>
            <a:ext cx="693102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endParaRPr lang="en-GB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582" y="1429382"/>
            <a:ext cx="10783956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Times New Roman" panose="02020603050405020304" pitchFamily="18" charset="0"/>
            </a:endParaRPr>
          </a:p>
          <a:p>
            <a:pPr marR="990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dispositif national de gouvernance stratégique des infrastructures de recherche, placé auprès du Directeur général de la recherche et de l’innovation, s’articule autour de trois entités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990"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Comité directeur des infrastructures de recherche (CD-IR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10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 ensemble d’experts nationaux dont la mission comporte un volet d’analyse des Infrastructures de recherche, de manière thématique ou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transversale (GT)</a:t>
            </a:r>
          </a:p>
          <a:p>
            <a:pPr marR="1010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secrétariat permanent du dispositif</a:t>
            </a:r>
          </a:p>
        </p:txBody>
      </p:sp>
    </p:spTree>
    <p:extLst>
      <p:ext uri="{BB962C8B-B14F-4D97-AF65-F5344CB8AC3E}">
        <p14:creationId xmlns:p14="http://schemas.microsoft.com/office/powerpoint/2010/main" val="22124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2150093" y="516664"/>
            <a:ext cx="693102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endParaRPr lang="en-GB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286105"/>
            <a:ext cx="6788426" cy="48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311887" y="4309118"/>
            <a:ext cx="4247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1F5F"/>
                </a:solidFill>
                <a:latin typeface="Arial" panose="020B0604020202020204" pitchFamily="34" charset="0"/>
              </a:rPr>
              <a:t>Décision</a:t>
            </a:r>
            <a:r>
              <a:rPr lang="en-US" sz="2400" dirty="0">
                <a:solidFill>
                  <a:srgbClr val="001F5F"/>
                </a:solidFill>
                <a:latin typeface="Arial" panose="020B0604020202020204" pitchFamily="34" charset="0"/>
              </a:rPr>
              <a:t> du CD-IR d’oct24</a:t>
            </a:r>
          </a:p>
          <a:p>
            <a:r>
              <a:rPr lang="fr-FR" sz="2400" dirty="0">
                <a:solidFill>
                  <a:srgbClr val="001F5F"/>
                </a:solidFill>
                <a:latin typeface="Arial" panose="020B0604020202020204" pitchFamily="34" charset="0"/>
              </a:rPr>
              <a:t>Le HC-IR est supprimé du dispositif national de gouvernance des IR en tant qu’instance permanente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endParaRPr lang="en-GB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CD IR</a:t>
            </a:r>
          </a:p>
          <a:p>
            <a:r>
              <a:rPr lang="fr-FR" sz="2400" b="1" dirty="0" smtClean="0"/>
              <a:t>              UNE </a:t>
            </a:r>
            <a:r>
              <a:rPr lang="fr-FR" sz="2400" b="1" dirty="0"/>
              <a:t>COMPOSITION RECENTRÉE FAISANT INTERVENIR LES </a:t>
            </a:r>
            <a:r>
              <a:rPr lang="fr-FR" sz="2400" b="1" dirty="0" smtClean="0"/>
              <a:t>ACTEURS CLÉS DES </a:t>
            </a:r>
            <a:r>
              <a:rPr lang="fr-FR" sz="2400" b="1" dirty="0"/>
              <a:t>IR</a:t>
            </a:r>
            <a:endParaRPr lang="fr-FR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B268F1-ECFD-E5D7-2D4B-987A3C7BE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914400" y="2123930"/>
            <a:ext cx="10545417" cy="39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eaLnBrk="0" hangingPunct="0">
              <a:lnSpc>
                <a:spcPts val="1625"/>
              </a:lnSpc>
              <a:spcAft>
                <a:spcPts val="0"/>
              </a:spcAft>
            </a:pPr>
            <a:endParaRPr lang="fr-FR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 algn="ctr" eaLnBrk="0" hangingPunct="0">
              <a:lnSpc>
                <a:spcPts val="1625"/>
              </a:lnSpc>
              <a:spcAft>
                <a:spcPts val="0"/>
              </a:spcAft>
            </a:pPr>
            <a:r>
              <a:rPr lang="fr-F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CD-IR :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170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L’Administrateur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général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CEA</a:t>
            </a:r>
            <a:r>
              <a:rPr lang="en-US" sz="2400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Président-directeur général du CNRS</a:t>
            </a:r>
            <a:r>
              <a:rPr lang="fr-FR" sz="2400" spc="5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 de France Universités</a:t>
            </a:r>
            <a:r>
              <a:rPr lang="fr-FR" sz="2400" spc="5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Président-directeur général de l’Ifremer</a:t>
            </a:r>
            <a:r>
              <a:rPr lang="fr-FR" sz="2400" spc="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Président-directeur général de l’INRAE</a:t>
            </a:r>
            <a:r>
              <a:rPr lang="fr-FR" sz="2400" spc="5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Président-directeur général de l’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Inria</a:t>
            </a:r>
            <a:r>
              <a:rPr lang="fr-FR" sz="2400" spc="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-"/>
              <a:tabLst>
                <a:tab pos="40957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Président-directeur général de</a:t>
            </a:r>
            <a:r>
              <a:rPr lang="fr-FR" sz="2400" spc="4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l’Inserm.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CHAMP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DISCIPLINAIRE 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FdR26</a:t>
            </a:r>
          </a:p>
          <a:p>
            <a:pPr algn="ctr">
              <a:spcAft>
                <a:spcPts val="400"/>
              </a:spcAft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COUVRANT TOUS LES SECTEURS SCIENTIFIQUES ET SERVICES CONCERNÉS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B268F1-ECFD-E5D7-2D4B-987A3C7BE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487017" y="2024787"/>
            <a:ext cx="114399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•	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Astronomie et Astrophysique (SSRI A1)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Biologie et Santé (SSRI A4-A1)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Energie (SSRI A2)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Physique nucléaire et des hautes énergies (SSRI A2)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Les infrastructures en Sciences Humaines et Sociales (SSRI A5)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Sciences de la matière et Ingénierie (SSRI A2)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Sciences du numérique et Mathématiques (SSRI A3)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Services et Infrastructures numériques (SSRI A7)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du système Terre et de l’Environnement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(SSRI A1)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	Information scientifique (DGESIP DGRI A1-3)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86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LES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CATEGORIES D’IR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400" b="1" dirty="0">
                <a:solidFill>
                  <a:srgbClr val="8A2037"/>
                </a:solidFill>
                <a:latin typeface="Calibri" panose="020F0502020204030204" pitchFamily="34" charset="0"/>
              </a:rPr>
              <a:t>MONOSITES, NATIONALES, </a:t>
            </a:r>
            <a:r>
              <a:rPr lang="fr-FR" sz="2400" b="1" dirty="0" smtClean="0">
                <a:solidFill>
                  <a:srgbClr val="8A2037"/>
                </a:solidFill>
                <a:latin typeface="Calibri" panose="020F0502020204030204" pitchFamily="34" charset="0"/>
              </a:rPr>
              <a:t>DISTRIBUEES, </a:t>
            </a:r>
            <a:r>
              <a:rPr lang="fr-FR" sz="2400" b="1" dirty="0">
                <a:solidFill>
                  <a:srgbClr val="8A2037"/>
                </a:solidFill>
                <a:latin typeface="Calibri" panose="020F0502020204030204" pitchFamily="34" charset="0"/>
              </a:rPr>
              <a:t>PHYSIQUES OU VIRTUELLES, PROPOSANT DES INSTRUMENTS ET/OU SERVICES AU MEILLEUR </a:t>
            </a:r>
            <a:r>
              <a:rPr lang="fr-FR" sz="2400" b="1" dirty="0" smtClean="0">
                <a:solidFill>
                  <a:srgbClr val="8A2037"/>
                </a:solidFill>
                <a:latin typeface="Calibri" panose="020F0502020204030204" pitchFamily="34" charset="0"/>
              </a:rPr>
              <a:t>NIVEAU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B268F1-ECFD-E5D7-2D4B-987A3C7BE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07851" y="1820740"/>
            <a:ext cx="117281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OSI, Organisations Scientifiques Internationales fondées juridiquement sur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convention intergouvernementale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IR* appelées anciennement TGIR, très grandes infrastructures de recherche)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sont des infrastructures qui, bien qu’étant sous la responsabilité scientifique des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opérateurs de recherche, relèvent d’une politique nationale et font l’objet d’un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fléchage budgétaire du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MESR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Les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IR dont la stratégie scientifique et le suivi budgétaire sont sous la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responsabilité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opérateurs de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projets d’IR n’ayant pas encore une pleine maturité qui ont déjà une existence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 une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importance dans le paysage de la recherche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française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06286" y="12921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ENV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1721"/>
              </p:ext>
            </p:extLst>
          </p:nvPr>
        </p:nvGraphicFramePr>
        <p:xfrm>
          <a:off x="2822713" y="129211"/>
          <a:ext cx="6470374" cy="6577315"/>
        </p:xfrm>
        <a:graphic>
          <a:graphicData uri="http://schemas.openxmlformats.org/drawingml/2006/table">
            <a:tbl>
              <a:tblPr firstRow="1" firstCol="1" bandRow="1"/>
              <a:tblGrid>
                <a:gridCol w="4166921">
                  <a:extLst>
                    <a:ext uri="{9D8B030D-6E8A-4147-A177-3AD203B41FA5}">
                      <a16:colId xmlns:a16="http://schemas.microsoft.com/office/drawing/2014/main" val="2116306643"/>
                    </a:ext>
                  </a:extLst>
                </a:gridCol>
                <a:gridCol w="2303453">
                  <a:extLst>
                    <a:ext uri="{9D8B030D-6E8A-4147-A177-3AD203B41FA5}">
                      <a16:colId xmlns:a16="http://schemas.microsoft.com/office/drawing/2014/main" val="2678568205"/>
                    </a:ext>
                  </a:extLst>
                </a:gridCol>
              </a:tblGrid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EUMETSAT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42889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CEPMMT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22720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Concordia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03261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Flotte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(FOF)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66544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IODP / ECORD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22218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ICOS France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05946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Euro-Argo France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245777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ACTRIS France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81207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ANAEE France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54416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CLIMERI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02272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TERRA/PNDB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33655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EMSO-France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3933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EPOS-France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14107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IAGOS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83107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ILICO-France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64008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AIR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16466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IN-SYLVA-France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20100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OZCAR-RZA/ e-LTER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37351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51342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RECOLNAT/DiSSCo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90108"/>
                  </a:ext>
                </a:extLst>
              </a:tr>
              <a:tr h="31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8" marR="49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2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COMITOLOGIE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FdR26 : GT NATIONAUX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409" y="37991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383" y="1381193"/>
            <a:ext cx="11628782" cy="511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TERMES DE REFERENCE COMPRENANT UN SOCLE COMMUN POUR TOUS LES GT </a:t>
            </a:r>
            <a:r>
              <a:rPr lang="fr-FR" sz="2800" b="1" dirty="0" smtClean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NATIONAUX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La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d’analyse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de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synthèse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plus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importance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Les GT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nationaux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font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intervenir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représentants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toutes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parties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la mission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portes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pécifiquement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les IR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La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représentativité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l’expertise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scientifiques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deux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piliers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constitution de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GT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75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Les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livrables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homogènes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Le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processus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cadré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4AABC3-814F-70C1-5B3D-8FB7DBC3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0CA4E-6047-9DEB-7B84-686332140B21}"/>
              </a:ext>
            </a:extLst>
          </p:cNvPr>
          <p:cNvSpPr txBox="1"/>
          <p:nvPr/>
        </p:nvSpPr>
        <p:spPr>
          <a:xfrm>
            <a:off x="119270" y="119367"/>
            <a:ext cx="11728173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French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Roadmap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2026 </a:t>
            </a:r>
            <a:endParaRPr lang="en-GB" sz="3600" b="1" i="1" dirty="0">
              <a:solidFill>
                <a:srgbClr val="00206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ONDITIONS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D’ELIGIBILITE ET CRITERES DE SELECTION FdR26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B268F1-ECFD-E5D7-2D4B-987A3C7BE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397565" y="2487522"/>
            <a:ext cx="11638459" cy="307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10700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3060" algn="l"/>
              </a:tabLst>
            </a:pPr>
            <a:r>
              <a:rPr lang="fr-FR" sz="2400" b="1" spc="-15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Répondre impérativement </a:t>
            </a:r>
            <a:r>
              <a:rPr lang="fr-FR" sz="2400" b="1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 </a:t>
            </a:r>
            <a:r>
              <a:rPr lang="fr-FR" sz="2400" b="1" spc="-15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conditions </a:t>
            </a:r>
            <a:r>
              <a:rPr lang="fr-FR" sz="2400" b="1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</a:t>
            </a:r>
            <a:r>
              <a:rPr lang="fr-FR" sz="2400" b="1" spc="-15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sine qua </a:t>
            </a:r>
            <a:r>
              <a:rPr lang="fr-FR" sz="2400" b="1" dirty="0">
                <a:solidFill>
                  <a:srgbClr val="8A20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»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(cf. slide</a:t>
            </a:r>
            <a:r>
              <a:rPr lang="fr-FR" sz="2400" spc="6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spc="6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suivante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64770" lvl="0" indent="-342900" eaLnBrk="0" hangingPunct="0">
              <a:lnSpc>
                <a:spcPct val="98000"/>
              </a:lnSpc>
              <a:spcBef>
                <a:spcPts val="5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3060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pourront être candidates que les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infrastructures proposées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sous visa des membres du Comité directeur des infrastructures de recherche</a:t>
            </a:r>
            <a:r>
              <a:rPr lang="fr-FR" sz="2400" spc="-2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CD-IR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67310" lvl="0" indent="-342900" eaLnBrk="0" hangingPunct="0">
              <a:lnSpc>
                <a:spcPct val="97000"/>
              </a:lnSpc>
              <a:spcBef>
                <a:spcPts val="59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3060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Figurer sur la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FdR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 ne garantit pas un maintien sur la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FdR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2026, sauf pour les IR* inscrites dans la</a:t>
            </a:r>
            <a:r>
              <a:rPr lang="fr-FR" sz="2400" spc="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durée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67945" lvl="0" indent="-342900" eaLnBrk="0" hangingPunct="0">
              <a:lnSpc>
                <a:spcPct val="97000"/>
              </a:lnSpc>
              <a:spcBef>
                <a:spcPts val="6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3060" algn="l"/>
              </a:tabLs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Examen</a:t>
            </a:r>
            <a:r>
              <a:rPr lang="fr-FR" sz="2400" b="1" spc="1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allégé</a:t>
            </a:r>
            <a:r>
              <a:rPr lang="fr-FR" sz="2400" b="1" spc="1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</a:t>
            </a:r>
            <a:r>
              <a:rPr lang="fr-FR" sz="2400" b="1" spc="1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fr-FR" sz="2400" b="1" spc="1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IR*</a:t>
            </a:r>
            <a:r>
              <a:rPr lang="fr-FR" sz="2400" b="1" spc="1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pérennes</a:t>
            </a:r>
            <a:r>
              <a:rPr lang="fr-FR" sz="2400" b="1" spc="1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2400" spc="1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</a:t>
            </a:r>
            <a:r>
              <a:rPr lang="fr-FR" sz="2400" spc="1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fr-FR" sz="2400" spc="1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focalisera</a:t>
            </a:r>
            <a:r>
              <a:rPr lang="fr-FR" sz="2400" spc="1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</a:t>
            </a:r>
            <a:r>
              <a:rPr lang="fr-FR" sz="2400" spc="1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fr-FR" sz="2400" spc="1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prise</a:t>
            </a:r>
            <a:r>
              <a:rPr lang="fr-FR" sz="2400" spc="18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fr-FR" sz="2400" spc="16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compte dans</a:t>
            </a:r>
            <a:r>
              <a:rPr lang="fr-FR" sz="2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fr-FR" sz="2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stratégie</a:t>
            </a:r>
            <a:r>
              <a:rPr lang="fr-FR" sz="2400" b="1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pluriannuelle</a:t>
            </a:r>
            <a:r>
              <a:rPr lang="fr-FR" sz="2400" b="1" spc="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l’IR*</a:t>
            </a:r>
            <a:r>
              <a:rPr lang="fr-FR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</a:t>
            </a:r>
            <a:r>
              <a:rPr lang="fr-FR" sz="2400" spc="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critères</a:t>
            </a:r>
            <a:r>
              <a:rPr lang="fr-FR" sz="2400" b="1" spc="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transversaux</a:t>
            </a:r>
            <a:r>
              <a:rPr lang="fr-FR" sz="2400" b="1" spc="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4305" y="2025857"/>
            <a:ext cx="673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8A2037"/>
                </a:solidFill>
                <a:latin typeface="Arial" panose="020B0604020202020204" pitchFamily="34" charset="0"/>
              </a:rPr>
              <a:t>VERS UN RENFORCEMENT DU </a:t>
            </a:r>
            <a:r>
              <a:rPr lang="fr-FR" sz="2400" b="1" dirty="0">
                <a:solidFill>
                  <a:srgbClr val="000090"/>
                </a:solidFill>
                <a:latin typeface="Arial" panose="020B0604020202020204" pitchFamily="34" charset="0"/>
              </a:rPr>
              <a:t>« LABEL IR </a:t>
            </a:r>
            <a:r>
              <a:rPr lang="fr-FR" b="1" dirty="0">
                <a:solidFill>
                  <a:srgbClr val="000090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371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e Presentation" id="{BE1C6111-CCEC-4663-9934-B7259BF335ED}" vid="{68D226BC-4645-45C5-86C8-2A9D931CF36C}"/>
    </a:ext>
  </a:extLst>
</a:theme>
</file>

<file path=ppt/theme/theme2.xml><?xml version="1.0" encoding="utf-8"?>
<a:theme xmlns:a="http://schemas.openxmlformats.org/drawingml/2006/main" name="7_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894</Words>
  <Application>Microsoft Office PowerPoint</Application>
  <PresentationFormat>Grand écran</PresentationFormat>
  <Paragraphs>193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Corbel</vt:lpstr>
      <vt:lpstr>Neue Haas Grotesk Text Pro</vt:lpstr>
      <vt:lpstr>Spica Neue</vt:lpstr>
      <vt:lpstr>Spica Neue Light</vt:lpstr>
      <vt:lpstr>Symbol</vt:lpstr>
      <vt:lpstr>Tahoma</vt:lpstr>
      <vt:lpstr>Times New Roman</vt:lpstr>
      <vt:lpstr>Yu Mincho</vt:lpstr>
      <vt:lpstr>Office Theme</vt:lpstr>
      <vt:lpstr>7_Contents</vt:lpstr>
      <vt:lpstr>10 ans AERIS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Paro</dc:creator>
  <cp:lastModifiedBy>Sébastien Payan</cp:lastModifiedBy>
  <cp:revision>290</cp:revision>
  <dcterms:created xsi:type="dcterms:W3CDTF">2017-03-13T11:31:56Z</dcterms:created>
  <dcterms:modified xsi:type="dcterms:W3CDTF">2025-01-27T10:06:17Z</dcterms:modified>
</cp:coreProperties>
</file>